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4" r:id="rId2"/>
  </p:sldMasterIdLst>
  <p:notesMasterIdLst>
    <p:notesMasterId r:id="rId4"/>
  </p:notesMasterIdLst>
  <p:sldIdLst>
    <p:sldId id="256" r:id="rId3"/>
  </p:sldIdLst>
  <p:sldSz cx="30279975" cy="42808525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1063355" indent="-574924" algn="l" rtl="0" fontAlgn="base" latinLnBrk="1">
      <a:spcBef>
        <a:spcPct val="0"/>
      </a:spcBef>
      <a:spcAft>
        <a:spcPct val="0"/>
      </a:spcAft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2126710" indent="-1149848" algn="l" rtl="0" fontAlgn="base" latinLnBrk="1">
      <a:spcBef>
        <a:spcPct val="0"/>
      </a:spcBef>
      <a:spcAft>
        <a:spcPct val="0"/>
      </a:spcAft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3191760" indent="-1726467" algn="l" rtl="0" fontAlgn="base" latinLnBrk="1">
      <a:spcBef>
        <a:spcPct val="0"/>
      </a:spcBef>
      <a:spcAft>
        <a:spcPct val="0"/>
      </a:spcAft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4255116" indent="-2301392" algn="l" rtl="0" fontAlgn="base" latinLnBrk="1">
      <a:spcBef>
        <a:spcPct val="0"/>
      </a:spcBef>
      <a:spcAft>
        <a:spcPct val="0"/>
      </a:spcAft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442155" algn="l" defTabSz="976862" rtl="0" eaLnBrk="1" latinLnBrk="1" hangingPunct="1"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930586" algn="l" defTabSz="976862" rtl="0" eaLnBrk="1" latinLnBrk="1" hangingPunct="1"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419016" algn="l" defTabSz="976862" rtl="0" eaLnBrk="1" latinLnBrk="1" hangingPunct="1"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907448" algn="l" defTabSz="976862" rtl="0" eaLnBrk="1" latinLnBrk="1" hangingPunct="1">
      <a:defRPr kumimoji="1" sz="95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">
          <p15:clr>
            <a:srgbClr val="A4A3A4"/>
          </p15:clr>
        </p15:guide>
        <p15:guide id="2" orient="horz" pos="4048" userDrawn="1">
          <p15:clr>
            <a:srgbClr val="A4A3A4"/>
          </p15:clr>
        </p15:guide>
        <p15:guide id="3" orient="horz" pos="6588" userDrawn="1">
          <p15:clr>
            <a:srgbClr val="A4A3A4"/>
          </p15:clr>
        </p15:guide>
        <p15:guide id="4" orient="horz" pos="5001">
          <p15:clr>
            <a:srgbClr val="A4A3A4"/>
          </p15:clr>
        </p15:guide>
        <p15:guide id="5" orient="horz" pos="9764">
          <p15:clr>
            <a:srgbClr val="A4A3A4"/>
          </p15:clr>
        </p15:guide>
        <p15:guide id="6" orient="horz" pos="24188" userDrawn="1">
          <p15:clr>
            <a:srgbClr val="A4A3A4"/>
          </p15:clr>
        </p15:guide>
        <p15:guide id="7" orient="horz" pos="11079">
          <p15:clr>
            <a:srgbClr val="A4A3A4"/>
          </p15:clr>
        </p15:guide>
        <p15:guide id="8" orient="horz" pos="23462">
          <p15:clr>
            <a:srgbClr val="A4A3A4"/>
          </p15:clr>
        </p15:guide>
        <p15:guide id="9" orient="horz" pos="18745">
          <p15:clr>
            <a:srgbClr val="A4A3A4"/>
          </p15:clr>
        </p15:guide>
        <p15:guide id="10" orient="horz" pos="11396">
          <p15:clr>
            <a:srgbClr val="A4A3A4"/>
          </p15:clr>
        </p15:guide>
        <p15:guide id="11" orient="horz" pos="8131">
          <p15:clr>
            <a:srgbClr val="A4A3A4"/>
          </p15:clr>
        </p15:guide>
        <p15:guide id="12" orient="horz" pos="21285">
          <p15:clr>
            <a:srgbClr val="A4A3A4"/>
          </p15:clr>
        </p15:guide>
        <p15:guide id="13" orient="horz" pos="14073" userDrawn="1">
          <p15:clr>
            <a:srgbClr val="A4A3A4"/>
          </p15:clr>
        </p15:guide>
        <p15:guide id="14" orient="horz" pos="4134">
          <p15:clr>
            <a:srgbClr val="A4A3A4"/>
          </p15:clr>
        </p15:guide>
        <p15:guide id="15" orient="horz" pos="12803">
          <p15:clr>
            <a:srgbClr val="A4A3A4"/>
          </p15:clr>
        </p15:guide>
        <p15:guide id="16" orient="horz" pos="15751" userDrawn="1">
          <p15:clr>
            <a:srgbClr val="A4A3A4"/>
          </p15:clr>
        </p15:guide>
        <p15:guide id="17" orient="horz" pos="16658" userDrawn="1">
          <p15:clr>
            <a:srgbClr val="A4A3A4"/>
          </p15:clr>
        </p15:guide>
        <p15:guide id="18" orient="horz" pos="11306">
          <p15:clr>
            <a:srgbClr val="A4A3A4"/>
          </p15:clr>
        </p15:guide>
        <p15:guide id="19" orient="horz" pos="17928">
          <p15:clr>
            <a:srgbClr val="A4A3A4"/>
          </p15:clr>
        </p15:guide>
        <p15:guide id="20" orient="horz" pos="15433">
          <p15:clr>
            <a:srgbClr val="A4A3A4"/>
          </p15:clr>
        </p15:guide>
        <p15:guide id="21" orient="horz" pos="23054">
          <p15:clr>
            <a:srgbClr val="A4A3A4"/>
          </p15:clr>
        </p15:guide>
        <p15:guide id="23" orient="horz" pos="20060">
          <p15:clr>
            <a:srgbClr val="A4A3A4"/>
          </p15:clr>
        </p15:guide>
        <p15:guide id="24" orient="horz" pos="19833">
          <p15:clr>
            <a:srgbClr val="A4A3A4"/>
          </p15:clr>
        </p15:guide>
        <p15:guide id="25" orient="horz" pos="12077" userDrawn="1">
          <p15:clr>
            <a:srgbClr val="A4A3A4"/>
          </p15:clr>
        </p15:guide>
        <p15:guide id="26" pos="9633">
          <p15:clr>
            <a:srgbClr val="A4A3A4"/>
          </p15:clr>
        </p15:guide>
        <p15:guide id="27" pos="238">
          <p15:clr>
            <a:srgbClr val="A4A3A4"/>
          </p15:clr>
        </p15:guide>
        <p15:guide id="28" pos="14028" userDrawn="1">
          <p15:clr>
            <a:srgbClr val="A4A3A4"/>
          </p15:clr>
        </p15:guide>
        <p15:guide id="29" pos="17702">
          <p15:clr>
            <a:srgbClr val="A4A3A4"/>
          </p15:clr>
        </p15:guide>
        <p15:guide id="30" pos="9441">
          <p15:clr>
            <a:srgbClr val="A4A3A4"/>
          </p15:clr>
        </p15:guide>
        <p15:guide id="31" pos="4820">
          <p15:clr>
            <a:srgbClr val="A4A3A4"/>
          </p15:clr>
        </p15:guide>
        <p15:guide id="32" pos="2527">
          <p15:clr>
            <a:srgbClr val="A4A3A4"/>
          </p15:clr>
        </p15:guide>
        <p15:guide id="33" pos="7153">
          <p15:clr>
            <a:srgbClr val="A4A3A4"/>
          </p15:clr>
        </p15:guide>
        <p15:guide id="34" pos="10807">
          <p15:clr>
            <a:srgbClr val="A4A3A4"/>
          </p15:clr>
        </p15:guide>
        <p15:guide id="35" pos="16522" userDrawn="1">
          <p15:clr>
            <a:srgbClr val="A4A3A4"/>
          </p15:clr>
        </p15:guide>
        <p15:guide id="36" orient="horz" pos="14345">
          <p15:clr>
            <a:srgbClr val="A4A3A4"/>
          </p15:clr>
        </p15:guide>
        <p15:guide id="37" orient="horz" pos="8539">
          <p15:clr>
            <a:srgbClr val="A4A3A4"/>
          </p15:clr>
        </p15:guide>
        <p15:guide id="38" orient="horz" pos="14935">
          <p15:clr>
            <a:srgbClr val="A4A3A4"/>
          </p15:clr>
        </p15:guide>
        <p15:guide id="39" orient="horz" pos="16613">
          <p15:clr>
            <a:srgbClr val="A4A3A4"/>
          </p15:clr>
        </p15:guide>
        <p15:guide id="40" orient="horz" pos="147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864"/>
    <a:srgbClr val="F74633"/>
    <a:srgbClr val="FFEC19"/>
    <a:srgbClr val="0000FF"/>
    <a:srgbClr val="008000"/>
    <a:srgbClr val="74B71A"/>
    <a:srgbClr val="99FF33"/>
    <a:srgbClr val="FFDFE3"/>
    <a:srgbClr val="DEDED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80CD2-470F-45A8-863F-2EA3BE476582}" v="30" dt="2023-11-14T06:52:5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715" autoAdjust="0"/>
    <p:restoredTop sz="99449" autoAdjust="0"/>
  </p:normalViewPr>
  <p:slideViewPr>
    <p:cSldViewPr showGuides="1">
      <p:cViewPr>
        <p:scale>
          <a:sx n="33" d="100"/>
          <a:sy n="33" d="100"/>
        </p:scale>
        <p:origin x="12" y="-1716"/>
      </p:cViewPr>
      <p:guideLst>
        <p:guide orient="horz" pos="90"/>
        <p:guide orient="horz" pos="4048"/>
        <p:guide orient="horz" pos="6588"/>
        <p:guide orient="horz" pos="5001"/>
        <p:guide orient="horz" pos="9764"/>
        <p:guide orient="horz" pos="24188"/>
        <p:guide orient="horz" pos="11079"/>
        <p:guide orient="horz" pos="23462"/>
        <p:guide orient="horz" pos="18745"/>
        <p:guide orient="horz" pos="11396"/>
        <p:guide orient="horz" pos="8131"/>
        <p:guide orient="horz" pos="21285"/>
        <p:guide orient="horz" pos="14073"/>
        <p:guide orient="horz" pos="4134"/>
        <p:guide orient="horz" pos="12803"/>
        <p:guide orient="horz" pos="15751"/>
        <p:guide orient="horz" pos="16658"/>
        <p:guide orient="horz" pos="11306"/>
        <p:guide orient="horz" pos="17928"/>
        <p:guide orient="horz" pos="15433"/>
        <p:guide orient="horz" pos="23054"/>
        <p:guide orient="horz" pos="20060"/>
        <p:guide orient="horz" pos="19833"/>
        <p:guide orient="horz" pos="12077"/>
        <p:guide pos="9633"/>
        <p:guide pos="238"/>
        <p:guide pos="14028"/>
        <p:guide pos="17702"/>
        <p:guide pos="9441"/>
        <p:guide pos="4820"/>
        <p:guide pos="2527"/>
        <p:guide pos="7153"/>
        <p:guide pos="10807"/>
        <p:guide pos="16522"/>
        <p:guide orient="horz" pos="14345"/>
        <p:guide orient="horz" pos="8539"/>
        <p:guide orient="horz" pos="14935"/>
        <p:guide orient="horz" pos="16613"/>
        <p:guide orient="horz" pos="147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762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21535-91CF-4A68-9A57-1F100E3721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55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21535-91CF-4A68-9A57-1F100E37210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42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1000" y="13298402"/>
            <a:ext cx="25737979" cy="9176087"/>
          </a:xfrm>
          <a:prstGeom prst="rect">
            <a:avLst/>
          </a:prstGeom>
        </p:spPr>
        <p:txBody>
          <a:bodyPr lIns="212815" tIns="106407" rIns="212815" bIns="106407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42002" y="24258165"/>
            <a:ext cx="21195983" cy="10939957"/>
          </a:xfrm>
          <a:prstGeom prst="rect">
            <a:avLst/>
          </a:prstGeom>
        </p:spPr>
        <p:txBody>
          <a:bodyPr lIns="212815" tIns="106407" rIns="212815" bIns="106407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4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883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325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76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20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651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093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535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06549518-984A-407D-9EA2-1FE33AF6924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4" y="1714328"/>
            <a:ext cx="27251979" cy="7134754"/>
          </a:xfrm>
          <a:prstGeom prst="rect">
            <a:avLst/>
          </a:prstGeom>
        </p:spPr>
        <p:txBody>
          <a:bodyPr lIns="212815" tIns="106407" rIns="212815" bIns="106407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4004" y="9988668"/>
            <a:ext cx="27251979" cy="28251647"/>
          </a:xfrm>
          <a:prstGeom prst="rect">
            <a:avLst/>
          </a:prstGeom>
        </p:spPr>
        <p:txBody>
          <a:bodyPr vert="eaVert" lIns="212815" tIns="106407" rIns="212815" bIns="106407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5C920459-BE14-47E6-B86D-22DB0E1DD2C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6309693" y="5400619"/>
            <a:ext cx="11265622" cy="115057817"/>
          </a:xfrm>
          <a:prstGeom prst="rect">
            <a:avLst/>
          </a:prstGeom>
        </p:spPr>
        <p:txBody>
          <a:bodyPr vert="eaVert" lIns="212815" tIns="106407" rIns="212815" bIns="106407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2318" y="5400619"/>
            <a:ext cx="33302717" cy="115057817"/>
          </a:xfrm>
          <a:prstGeom prst="rect">
            <a:avLst/>
          </a:prstGeom>
        </p:spPr>
        <p:txBody>
          <a:bodyPr vert="eaVert" lIns="212815" tIns="106407" rIns="212815" bIns="106407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327397BD-C6A6-4CB9-8B92-350778C6DB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14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28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542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056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570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084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598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112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607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753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  <a:prstGeom prst="rect">
            <a:avLst/>
          </a:prstGeom>
        </p:spPr>
        <p:txBody>
          <a:bodyPr anchor="t"/>
          <a:lstStyle>
            <a:lvl1pPr algn="l">
              <a:defRPr sz="13246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23">
                <a:solidFill>
                  <a:schemeClr val="tx1">
                    <a:tint val="75000"/>
                  </a:schemeClr>
                </a:solidFill>
              </a:defRPr>
            </a:lvl1pPr>
            <a:lvl2pPr marL="1514018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2pPr>
            <a:lvl3pPr marL="3028036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3pPr>
            <a:lvl4pPr marL="4542053" indent="0">
              <a:buNone/>
              <a:defRPr sz="4636">
                <a:solidFill>
                  <a:schemeClr val="tx1">
                    <a:tint val="75000"/>
                  </a:schemeClr>
                </a:solidFill>
              </a:defRPr>
            </a:lvl4pPr>
            <a:lvl5pPr marL="6056071" indent="0">
              <a:buNone/>
              <a:defRPr sz="4636">
                <a:solidFill>
                  <a:schemeClr val="tx1">
                    <a:tint val="75000"/>
                  </a:schemeClr>
                </a:solidFill>
              </a:defRPr>
            </a:lvl5pPr>
            <a:lvl6pPr marL="7570089" indent="0">
              <a:buNone/>
              <a:defRPr sz="4636">
                <a:solidFill>
                  <a:schemeClr val="tx1">
                    <a:tint val="75000"/>
                  </a:schemeClr>
                </a:solidFill>
              </a:defRPr>
            </a:lvl6pPr>
            <a:lvl7pPr marL="9084107" indent="0">
              <a:buNone/>
              <a:defRPr sz="4636">
                <a:solidFill>
                  <a:schemeClr val="tx1">
                    <a:tint val="75000"/>
                  </a:schemeClr>
                </a:solidFill>
              </a:defRPr>
            </a:lvl7pPr>
            <a:lvl8pPr marL="10598125" indent="0">
              <a:buNone/>
              <a:defRPr sz="4636">
                <a:solidFill>
                  <a:schemeClr val="tx1">
                    <a:tint val="75000"/>
                  </a:schemeClr>
                </a:solidFill>
              </a:defRPr>
            </a:lvl8pPr>
            <a:lvl9pPr marL="12112142" indent="0">
              <a:buNone/>
              <a:defRPr sz="46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3650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3999" y="9988659"/>
            <a:ext cx="13373656" cy="28251648"/>
          </a:xfrm>
          <a:prstGeom prst="rect">
            <a:avLst/>
          </a:prstGeom>
        </p:spPr>
        <p:txBody>
          <a:bodyPr/>
          <a:lstStyle>
            <a:lvl1pPr>
              <a:defRPr sz="9272"/>
            </a:lvl1pPr>
            <a:lvl2pPr>
              <a:defRPr sz="7948"/>
            </a:lvl2pPr>
            <a:lvl3pPr>
              <a:defRPr sz="6623"/>
            </a:lvl3pPr>
            <a:lvl4pPr>
              <a:defRPr sz="5961"/>
            </a:lvl4pPr>
            <a:lvl5pPr>
              <a:defRPr sz="5961"/>
            </a:lvl5pPr>
            <a:lvl6pPr>
              <a:defRPr sz="5961"/>
            </a:lvl6pPr>
            <a:lvl7pPr>
              <a:defRPr sz="5961"/>
            </a:lvl7pPr>
            <a:lvl8pPr>
              <a:defRPr sz="5961"/>
            </a:lvl8pPr>
            <a:lvl9pPr>
              <a:defRPr sz="596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392320" y="9988659"/>
            <a:ext cx="13373656" cy="28251648"/>
          </a:xfrm>
          <a:prstGeom prst="rect">
            <a:avLst/>
          </a:prstGeom>
        </p:spPr>
        <p:txBody>
          <a:bodyPr/>
          <a:lstStyle>
            <a:lvl1pPr>
              <a:defRPr sz="9272"/>
            </a:lvl1pPr>
            <a:lvl2pPr>
              <a:defRPr sz="7948"/>
            </a:lvl2pPr>
            <a:lvl3pPr>
              <a:defRPr sz="6623"/>
            </a:lvl3pPr>
            <a:lvl4pPr>
              <a:defRPr sz="5961"/>
            </a:lvl4pPr>
            <a:lvl5pPr>
              <a:defRPr sz="5961"/>
            </a:lvl5pPr>
            <a:lvl6pPr>
              <a:defRPr sz="5961"/>
            </a:lvl6pPr>
            <a:lvl7pPr>
              <a:defRPr sz="5961"/>
            </a:lvl7pPr>
            <a:lvl8pPr>
              <a:defRPr sz="5961"/>
            </a:lvl8pPr>
            <a:lvl9pPr>
              <a:defRPr sz="596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536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948" b="1"/>
            </a:lvl1pPr>
            <a:lvl2pPr marL="1514018" indent="0">
              <a:buNone/>
              <a:defRPr sz="6623" b="1"/>
            </a:lvl2pPr>
            <a:lvl3pPr marL="3028036" indent="0">
              <a:buNone/>
              <a:defRPr sz="5961" b="1"/>
            </a:lvl3pPr>
            <a:lvl4pPr marL="4542053" indent="0">
              <a:buNone/>
              <a:defRPr sz="5298" b="1"/>
            </a:lvl4pPr>
            <a:lvl5pPr marL="6056071" indent="0">
              <a:buNone/>
              <a:defRPr sz="5298" b="1"/>
            </a:lvl5pPr>
            <a:lvl6pPr marL="7570089" indent="0">
              <a:buNone/>
              <a:defRPr sz="5298" b="1"/>
            </a:lvl6pPr>
            <a:lvl7pPr marL="9084107" indent="0">
              <a:buNone/>
              <a:defRPr sz="5298" b="1"/>
            </a:lvl7pPr>
            <a:lvl8pPr marL="10598125" indent="0">
              <a:buNone/>
              <a:defRPr sz="5298" b="1"/>
            </a:lvl8pPr>
            <a:lvl9pPr marL="12112142" indent="0">
              <a:buNone/>
              <a:defRPr sz="529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  <a:prstGeom prst="rect">
            <a:avLst/>
          </a:prstGeom>
        </p:spPr>
        <p:txBody>
          <a:bodyPr/>
          <a:lstStyle>
            <a:lvl1pPr>
              <a:defRPr sz="7948"/>
            </a:lvl1pPr>
            <a:lvl2pPr>
              <a:defRPr sz="6623"/>
            </a:lvl2pPr>
            <a:lvl3pPr>
              <a:defRPr sz="5961"/>
            </a:lvl3pPr>
            <a:lvl4pPr>
              <a:defRPr sz="5298"/>
            </a:lvl4pPr>
            <a:lvl5pPr>
              <a:defRPr sz="5298"/>
            </a:lvl5pPr>
            <a:lvl6pPr>
              <a:defRPr sz="5298"/>
            </a:lvl6pPr>
            <a:lvl7pPr>
              <a:defRPr sz="5298"/>
            </a:lvl7pPr>
            <a:lvl8pPr>
              <a:defRPr sz="5298"/>
            </a:lvl8pPr>
            <a:lvl9pPr>
              <a:defRPr sz="52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948" b="1"/>
            </a:lvl1pPr>
            <a:lvl2pPr marL="1514018" indent="0">
              <a:buNone/>
              <a:defRPr sz="6623" b="1"/>
            </a:lvl2pPr>
            <a:lvl3pPr marL="3028036" indent="0">
              <a:buNone/>
              <a:defRPr sz="5961" b="1"/>
            </a:lvl3pPr>
            <a:lvl4pPr marL="4542053" indent="0">
              <a:buNone/>
              <a:defRPr sz="5298" b="1"/>
            </a:lvl4pPr>
            <a:lvl5pPr marL="6056071" indent="0">
              <a:buNone/>
              <a:defRPr sz="5298" b="1"/>
            </a:lvl5pPr>
            <a:lvl6pPr marL="7570089" indent="0">
              <a:buNone/>
              <a:defRPr sz="5298" b="1"/>
            </a:lvl6pPr>
            <a:lvl7pPr marL="9084107" indent="0">
              <a:buNone/>
              <a:defRPr sz="5298" b="1"/>
            </a:lvl7pPr>
            <a:lvl8pPr marL="10598125" indent="0">
              <a:buNone/>
              <a:defRPr sz="5298" b="1"/>
            </a:lvl8pPr>
            <a:lvl9pPr marL="12112142" indent="0">
              <a:buNone/>
              <a:defRPr sz="529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  <a:prstGeom prst="rect">
            <a:avLst/>
          </a:prstGeom>
        </p:spPr>
        <p:txBody>
          <a:bodyPr/>
          <a:lstStyle>
            <a:lvl1pPr>
              <a:defRPr sz="7948"/>
            </a:lvl1pPr>
            <a:lvl2pPr>
              <a:defRPr sz="6623"/>
            </a:lvl2pPr>
            <a:lvl3pPr>
              <a:defRPr sz="5961"/>
            </a:lvl3pPr>
            <a:lvl4pPr>
              <a:defRPr sz="5298"/>
            </a:lvl4pPr>
            <a:lvl5pPr>
              <a:defRPr sz="5298"/>
            </a:lvl5pPr>
            <a:lvl6pPr>
              <a:defRPr sz="5298"/>
            </a:lvl6pPr>
            <a:lvl7pPr>
              <a:defRPr sz="5298"/>
            </a:lvl7pPr>
            <a:lvl8pPr>
              <a:defRPr sz="5298"/>
            </a:lvl8pPr>
            <a:lvl9pPr>
              <a:defRPr sz="52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76263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7327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8377291" y="39833079"/>
            <a:ext cx="2023592" cy="2279158"/>
          </a:xfrm>
          <a:prstGeom prst="rect">
            <a:avLst/>
          </a:prstGeom>
        </p:spPr>
        <p:txBody>
          <a:bodyPr/>
          <a:lstStyle>
            <a:lvl1pPr algn="just">
              <a:defRPr sz="6623" b="0" i="1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8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  <a:prstGeom prst="rect">
            <a:avLst/>
          </a:prstGeom>
        </p:spPr>
        <p:txBody>
          <a:bodyPr anchor="b"/>
          <a:lstStyle>
            <a:lvl1pPr algn="l">
              <a:defRPr sz="6623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  <a:prstGeom prst="rect">
            <a:avLst/>
          </a:prstGeom>
        </p:spPr>
        <p:txBody>
          <a:bodyPr/>
          <a:lstStyle>
            <a:lvl1pPr>
              <a:defRPr sz="10597"/>
            </a:lvl1pPr>
            <a:lvl2pPr>
              <a:defRPr sz="9272"/>
            </a:lvl2pPr>
            <a:lvl3pPr>
              <a:defRPr sz="7948"/>
            </a:lvl3pPr>
            <a:lvl4pPr>
              <a:defRPr sz="6623"/>
            </a:lvl4pPr>
            <a:lvl5pPr>
              <a:defRPr sz="6623"/>
            </a:lvl5pPr>
            <a:lvl6pPr>
              <a:defRPr sz="6623"/>
            </a:lvl6pPr>
            <a:lvl7pPr>
              <a:defRPr sz="6623"/>
            </a:lvl7pPr>
            <a:lvl8pPr>
              <a:defRPr sz="6623"/>
            </a:lvl8pPr>
            <a:lvl9pPr>
              <a:defRPr sz="66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636"/>
            </a:lvl1pPr>
            <a:lvl2pPr marL="1514018" indent="0">
              <a:buNone/>
              <a:defRPr sz="3974"/>
            </a:lvl2pPr>
            <a:lvl3pPr marL="3028036" indent="0">
              <a:buNone/>
              <a:defRPr sz="3312"/>
            </a:lvl3pPr>
            <a:lvl4pPr marL="4542053" indent="0">
              <a:buNone/>
              <a:defRPr sz="2980"/>
            </a:lvl4pPr>
            <a:lvl5pPr marL="6056071" indent="0">
              <a:buNone/>
              <a:defRPr sz="2980"/>
            </a:lvl5pPr>
            <a:lvl6pPr marL="7570089" indent="0">
              <a:buNone/>
              <a:defRPr sz="2980"/>
            </a:lvl6pPr>
            <a:lvl7pPr marL="9084107" indent="0">
              <a:buNone/>
              <a:defRPr sz="2980"/>
            </a:lvl7pPr>
            <a:lvl8pPr marL="10598125" indent="0">
              <a:buNone/>
              <a:defRPr sz="2980"/>
            </a:lvl8pPr>
            <a:lvl9pPr marL="12112142" indent="0">
              <a:buNone/>
              <a:defRPr sz="29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147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4" y="1714328"/>
            <a:ext cx="27251979" cy="7134754"/>
          </a:xfrm>
          <a:prstGeom prst="rect">
            <a:avLst/>
          </a:prstGeom>
        </p:spPr>
        <p:txBody>
          <a:bodyPr lIns="212815" tIns="106407" rIns="212815" bIns="106407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4004" y="9988668"/>
            <a:ext cx="27251979" cy="28251647"/>
          </a:xfrm>
          <a:prstGeom prst="rect">
            <a:avLst/>
          </a:prstGeom>
        </p:spPr>
        <p:txBody>
          <a:bodyPr lIns="212815" tIns="106407" rIns="212815" bIns="106407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955B5D6C-2950-4997-B61D-83FB656369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  <a:prstGeom prst="rect">
            <a:avLst/>
          </a:prstGeom>
        </p:spPr>
        <p:txBody>
          <a:bodyPr anchor="b"/>
          <a:lstStyle>
            <a:lvl1pPr algn="l">
              <a:defRPr sz="6623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97"/>
            </a:lvl1pPr>
            <a:lvl2pPr marL="1514018" indent="0">
              <a:buNone/>
              <a:defRPr sz="9272"/>
            </a:lvl2pPr>
            <a:lvl3pPr marL="3028036" indent="0">
              <a:buNone/>
              <a:defRPr sz="7948"/>
            </a:lvl3pPr>
            <a:lvl4pPr marL="4542053" indent="0">
              <a:buNone/>
              <a:defRPr sz="6623"/>
            </a:lvl4pPr>
            <a:lvl5pPr marL="6056071" indent="0">
              <a:buNone/>
              <a:defRPr sz="6623"/>
            </a:lvl5pPr>
            <a:lvl6pPr marL="7570089" indent="0">
              <a:buNone/>
              <a:defRPr sz="6623"/>
            </a:lvl6pPr>
            <a:lvl7pPr marL="9084107" indent="0">
              <a:buNone/>
              <a:defRPr sz="6623"/>
            </a:lvl7pPr>
            <a:lvl8pPr marL="10598125" indent="0">
              <a:buNone/>
              <a:defRPr sz="6623"/>
            </a:lvl8pPr>
            <a:lvl9pPr marL="12112142" indent="0">
              <a:buNone/>
              <a:defRPr sz="6623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636"/>
            </a:lvl1pPr>
            <a:lvl2pPr marL="1514018" indent="0">
              <a:buNone/>
              <a:defRPr sz="3974"/>
            </a:lvl2pPr>
            <a:lvl3pPr marL="3028036" indent="0">
              <a:buNone/>
              <a:defRPr sz="3312"/>
            </a:lvl3pPr>
            <a:lvl4pPr marL="4542053" indent="0">
              <a:buNone/>
              <a:defRPr sz="2980"/>
            </a:lvl4pPr>
            <a:lvl5pPr marL="6056071" indent="0">
              <a:buNone/>
              <a:defRPr sz="2980"/>
            </a:lvl5pPr>
            <a:lvl6pPr marL="7570089" indent="0">
              <a:buNone/>
              <a:defRPr sz="2980"/>
            </a:lvl6pPr>
            <a:lvl7pPr marL="9084107" indent="0">
              <a:buNone/>
              <a:defRPr sz="2980"/>
            </a:lvl7pPr>
            <a:lvl8pPr marL="10598125" indent="0">
              <a:buNone/>
              <a:defRPr sz="2980"/>
            </a:lvl8pPr>
            <a:lvl9pPr marL="12112142" indent="0">
              <a:buNone/>
              <a:defRPr sz="29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5837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7866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52982" y="1714329"/>
            <a:ext cx="6812994" cy="3652597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3999" y="1714329"/>
            <a:ext cx="19934317" cy="365259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346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908" y="27508452"/>
            <a:ext cx="25737979" cy="8502248"/>
          </a:xfrm>
          <a:prstGeom prst="rect">
            <a:avLst/>
          </a:prstGeom>
        </p:spPr>
        <p:txBody>
          <a:bodyPr lIns="212815" tIns="106407" rIns="212815" bIns="106407" anchor="t"/>
          <a:lstStyle>
            <a:lvl1pPr algn="l">
              <a:defRPr sz="214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1908" y="18144091"/>
            <a:ext cx="25737979" cy="9364362"/>
          </a:xfrm>
          <a:prstGeom prst="rect">
            <a:avLst/>
          </a:prstGeom>
        </p:spPr>
        <p:txBody>
          <a:bodyPr lIns="212815" tIns="106407" rIns="212815" bIns="106407" anchor="b"/>
          <a:lstStyle>
            <a:lvl1pPr marL="0" indent="0">
              <a:buNone/>
              <a:defRPr sz="10700">
                <a:solidFill>
                  <a:schemeClr val="tx1">
                    <a:tint val="75000"/>
                  </a:schemeClr>
                </a:solidFill>
              </a:defRPr>
            </a:lvl1pPr>
            <a:lvl2pPr marL="2441878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2pPr>
            <a:lvl3pPr marL="488375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3pPr>
            <a:lvl4pPr marL="732563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4pPr>
            <a:lvl5pPr marL="976750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5pPr>
            <a:lvl6pPr marL="1220938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6pPr>
            <a:lvl7pPr marL="14651264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7pPr>
            <a:lvl8pPr marL="17093140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8pPr>
            <a:lvl9pPr marL="19535014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54F6E2C7-7CC0-4465-BF3E-A5C287BC3DE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4" y="1714328"/>
            <a:ext cx="27251979" cy="7134754"/>
          </a:xfrm>
          <a:prstGeom prst="rect">
            <a:avLst/>
          </a:prstGeom>
        </p:spPr>
        <p:txBody>
          <a:bodyPr lIns="212815" tIns="106407" rIns="212815" bIns="106407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2313" y="31462290"/>
            <a:ext cx="22284171" cy="8899614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 sz="14900"/>
            </a:lvl1pPr>
            <a:lvl2pPr>
              <a:defRPr sz="12900"/>
            </a:lvl2pPr>
            <a:lvl3pPr>
              <a:defRPr sz="107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291146" y="31462290"/>
            <a:ext cx="22284167" cy="8899614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 sz="14900"/>
            </a:lvl1pPr>
            <a:lvl2pPr>
              <a:defRPr sz="12900"/>
            </a:lvl2pPr>
            <a:lvl3pPr>
              <a:defRPr sz="107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8B7F06F2-B741-489B-BE89-E84E063812A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4" y="1714328"/>
            <a:ext cx="27251979" cy="7134754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4004" y="9582375"/>
            <a:ext cx="13378912" cy="3993477"/>
          </a:xfrm>
          <a:prstGeom prst="rect">
            <a:avLst/>
          </a:prstGeom>
        </p:spPr>
        <p:txBody>
          <a:bodyPr lIns="212815" tIns="106407" rIns="212815" bIns="106407" anchor="b"/>
          <a:lstStyle>
            <a:lvl1pPr marL="0" indent="0">
              <a:buNone/>
              <a:defRPr sz="12900" b="1"/>
            </a:lvl1pPr>
            <a:lvl2pPr marL="2441878" indent="0">
              <a:buNone/>
              <a:defRPr sz="10700" b="1"/>
            </a:lvl2pPr>
            <a:lvl3pPr marL="4883752" indent="0">
              <a:buNone/>
              <a:defRPr sz="9500" b="1"/>
            </a:lvl3pPr>
            <a:lvl4pPr marL="7325632" indent="0">
              <a:buNone/>
              <a:defRPr sz="8600" b="1"/>
            </a:lvl4pPr>
            <a:lvl5pPr marL="9767509" indent="0">
              <a:buNone/>
              <a:defRPr sz="8600" b="1"/>
            </a:lvl5pPr>
            <a:lvl6pPr marL="12209383" indent="0">
              <a:buNone/>
              <a:defRPr sz="8600" b="1"/>
            </a:lvl6pPr>
            <a:lvl7pPr marL="14651264" indent="0">
              <a:buNone/>
              <a:defRPr sz="8600" b="1"/>
            </a:lvl7pPr>
            <a:lvl8pPr marL="17093140" indent="0">
              <a:buNone/>
              <a:defRPr sz="8600" b="1"/>
            </a:lvl8pPr>
            <a:lvl9pPr marL="19535014" indent="0">
              <a:buNone/>
              <a:defRPr sz="8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4004" y="13575852"/>
            <a:ext cx="13378912" cy="24664452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 sz="12900"/>
            </a:lvl1pPr>
            <a:lvl2pPr>
              <a:defRPr sz="10700"/>
            </a:lvl2pPr>
            <a:lvl3pPr>
              <a:defRPr sz="95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81817" y="9582375"/>
            <a:ext cx="13384169" cy="3993477"/>
          </a:xfrm>
          <a:prstGeom prst="rect">
            <a:avLst/>
          </a:prstGeom>
        </p:spPr>
        <p:txBody>
          <a:bodyPr lIns="212815" tIns="106407" rIns="212815" bIns="106407" anchor="b"/>
          <a:lstStyle>
            <a:lvl1pPr marL="0" indent="0">
              <a:buNone/>
              <a:defRPr sz="12900" b="1"/>
            </a:lvl1pPr>
            <a:lvl2pPr marL="2441878" indent="0">
              <a:buNone/>
              <a:defRPr sz="10700" b="1"/>
            </a:lvl2pPr>
            <a:lvl3pPr marL="4883752" indent="0">
              <a:buNone/>
              <a:defRPr sz="9500" b="1"/>
            </a:lvl3pPr>
            <a:lvl4pPr marL="7325632" indent="0">
              <a:buNone/>
              <a:defRPr sz="8600" b="1"/>
            </a:lvl4pPr>
            <a:lvl5pPr marL="9767509" indent="0">
              <a:buNone/>
              <a:defRPr sz="8600" b="1"/>
            </a:lvl5pPr>
            <a:lvl6pPr marL="12209383" indent="0">
              <a:buNone/>
              <a:defRPr sz="8600" b="1"/>
            </a:lvl6pPr>
            <a:lvl7pPr marL="14651264" indent="0">
              <a:buNone/>
              <a:defRPr sz="8600" b="1"/>
            </a:lvl7pPr>
            <a:lvl8pPr marL="17093140" indent="0">
              <a:buNone/>
              <a:defRPr sz="8600" b="1"/>
            </a:lvl8pPr>
            <a:lvl9pPr marL="19535014" indent="0">
              <a:buNone/>
              <a:defRPr sz="8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81817" y="13575852"/>
            <a:ext cx="13384169" cy="24664452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 sz="12900"/>
            </a:lvl1pPr>
            <a:lvl2pPr>
              <a:defRPr sz="10700"/>
            </a:lvl2pPr>
            <a:lvl3pPr>
              <a:defRPr sz="95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DD79773D-A8C4-4A65-A78B-8926F07E04D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4" y="1714328"/>
            <a:ext cx="27251979" cy="7134754"/>
          </a:xfrm>
          <a:prstGeom prst="rect">
            <a:avLst/>
          </a:prstGeom>
        </p:spPr>
        <p:txBody>
          <a:bodyPr lIns="212815" tIns="106407" rIns="212815" bIns="106407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FD65CF33-D83D-4EA4-9C1B-5EC5CD164DD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B08DA8FE-C8F3-46AA-990C-0E4F73E1178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9" y="1704413"/>
            <a:ext cx="9961904" cy="7253668"/>
          </a:xfrm>
          <a:prstGeom prst="rect">
            <a:avLst/>
          </a:prstGeom>
        </p:spPr>
        <p:txBody>
          <a:bodyPr lIns="212815" tIns="106407" rIns="212815" bIns="106407" anchor="b"/>
          <a:lstStyle>
            <a:lvl1pPr algn="l">
              <a:defRPr sz="10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38635" y="1704416"/>
            <a:ext cx="16927347" cy="36535891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 sz="17000"/>
            </a:lvl1pPr>
            <a:lvl2pPr>
              <a:defRPr sz="14900"/>
            </a:lvl2pPr>
            <a:lvl3pPr>
              <a:defRPr sz="12900"/>
            </a:lvl3pPr>
            <a:lvl4pPr>
              <a:defRPr sz="10700"/>
            </a:lvl4pPr>
            <a:lvl5pPr>
              <a:defRPr sz="10700"/>
            </a:lvl5pPr>
            <a:lvl6pPr>
              <a:defRPr sz="10700"/>
            </a:lvl6pPr>
            <a:lvl7pPr>
              <a:defRPr sz="10700"/>
            </a:lvl7pPr>
            <a:lvl8pPr>
              <a:defRPr sz="10700"/>
            </a:lvl8pPr>
            <a:lvl9pPr>
              <a:defRPr sz="10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4009" y="8958091"/>
            <a:ext cx="9961904" cy="29282222"/>
          </a:xfrm>
          <a:prstGeom prst="rect">
            <a:avLst/>
          </a:prstGeom>
        </p:spPr>
        <p:txBody>
          <a:bodyPr lIns="212815" tIns="106407" rIns="212815" bIns="106407"/>
          <a:lstStyle>
            <a:lvl1pPr marL="0" indent="0">
              <a:buNone/>
              <a:defRPr sz="7400"/>
            </a:lvl1pPr>
            <a:lvl2pPr marL="2441878" indent="0">
              <a:buNone/>
              <a:defRPr sz="6500"/>
            </a:lvl2pPr>
            <a:lvl3pPr marL="4883752" indent="0">
              <a:buNone/>
              <a:defRPr sz="5300"/>
            </a:lvl3pPr>
            <a:lvl4pPr marL="7325632" indent="0">
              <a:buNone/>
              <a:defRPr sz="4900"/>
            </a:lvl4pPr>
            <a:lvl5pPr marL="9767509" indent="0">
              <a:buNone/>
              <a:defRPr sz="4900"/>
            </a:lvl5pPr>
            <a:lvl6pPr marL="12209383" indent="0">
              <a:buNone/>
              <a:defRPr sz="4900"/>
            </a:lvl6pPr>
            <a:lvl7pPr marL="14651264" indent="0">
              <a:buNone/>
              <a:defRPr sz="4900"/>
            </a:lvl7pPr>
            <a:lvl8pPr marL="17093140" indent="0">
              <a:buNone/>
              <a:defRPr sz="4900"/>
            </a:lvl8pPr>
            <a:lvl9pPr marL="19535014" indent="0">
              <a:buNone/>
              <a:defRPr sz="4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FF57B72F-262C-4906-B9BF-5C1333E7E32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35091" y="29965969"/>
            <a:ext cx="18167985" cy="3537654"/>
          </a:xfrm>
          <a:prstGeom prst="rect">
            <a:avLst/>
          </a:prstGeom>
        </p:spPr>
        <p:txBody>
          <a:bodyPr lIns="212815" tIns="106407" rIns="212815" bIns="106407" anchor="b"/>
          <a:lstStyle>
            <a:lvl1pPr algn="l">
              <a:defRPr sz="10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35091" y="3825021"/>
            <a:ext cx="18167985" cy="25685115"/>
          </a:xfrm>
          <a:prstGeom prst="rect">
            <a:avLst/>
          </a:prstGeom>
        </p:spPr>
        <p:txBody>
          <a:bodyPr lIns="212815" tIns="106407" rIns="212815" bIns="106407"/>
          <a:lstStyle>
            <a:lvl1pPr marL="0" indent="0">
              <a:buNone/>
              <a:defRPr sz="17000"/>
            </a:lvl1pPr>
            <a:lvl2pPr marL="2441878" indent="0">
              <a:buNone/>
              <a:defRPr sz="14900"/>
            </a:lvl2pPr>
            <a:lvl3pPr marL="4883752" indent="0">
              <a:buNone/>
              <a:defRPr sz="12900"/>
            </a:lvl3pPr>
            <a:lvl4pPr marL="7325632" indent="0">
              <a:buNone/>
              <a:defRPr sz="10700"/>
            </a:lvl4pPr>
            <a:lvl5pPr marL="9767509" indent="0">
              <a:buNone/>
              <a:defRPr sz="10700"/>
            </a:lvl5pPr>
            <a:lvl6pPr marL="12209383" indent="0">
              <a:buNone/>
              <a:defRPr sz="10700"/>
            </a:lvl6pPr>
            <a:lvl7pPr marL="14651264" indent="0">
              <a:buNone/>
              <a:defRPr sz="10700"/>
            </a:lvl7pPr>
            <a:lvl8pPr marL="17093140" indent="0">
              <a:buNone/>
              <a:defRPr sz="10700"/>
            </a:lvl8pPr>
            <a:lvl9pPr marL="19535014" indent="0">
              <a:buNone/>
              <a:defRPr sz="107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35091" y="33503621"/>
            <a:ext cx="18167985" cy="5024053"/>
          </a:xfrm>
          <a:prstGeom prst="rect">
            <a:avLst/>
          </a:prstGeom>
        </p:spPr>
        <p:txBody>
          <a:bodyPr lIns="212815" tIns="106407" rIns="212815" bIns="106407"/>
          <a:lstStyle>
            <a:lvl1pPr marL="0" indent="0">
              <a:buNone/>
              <a:defRPr sz="7400"/>
            </a:lvl1pPr>
            <a:lvl2pPr marL="2441878" indent="0">
              <a:buNone/>
              <a:defRPr sz="6500"/>
            </a:lvl2pPr>
            <a:lvl3pPr marL="4883752" indent="0">
              <a:buNone/>
              <a:defRPr sz="5300"/>
            </a:lvl3pPr>
            <a:lvl4pPr marL="7325632" indent="0">
              <a:buNone/>
              <a:defRPr sz="4900"/>
            </a:lvl4pPr>
            <a:lvl5pPr marL="9767509" indent="0">
              <a:buNone/>
              <a:defRPr sz="4900"/>
            </a:lvl5pPr>
            <a:lvl6pPr marL="12209383" indent="0">
              <a:buNone/>
              <a:defRPr sz="4900"/>
            </a:lvl6pPr>
            <a:lvl7pPr marL="14651264" indent="0">
              <a:buNone/>
              <a:defRPr sz="4900"/>
            </a:lvl7pPr>
            <a:lvl8pPr marL="17093140" indent="0">
              <a:buNone/>
              <a:defRPr sz="4900"/>
            </a:lvl8pPr>
            <a:lvl9pPr marL="19535014" indent="0">
              <a:buNone/>
              <a:defRPr sz="4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513670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346994" y="39677783"/>
            <a:ext cx="9585989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1700323" y="39677783"/>
            <a:ext cx="7065995" cy="2278716"/>
          </a:xfrm>
          <a:prstGeom prst="rect">
            <a:avLst/>
          </a:prstGeom>
        </p:spPr>
        <p:txBody>
          <a:bodyPr lIns="212815" tIns="106407" rIns="212815" bIns="106407"/>
          <a:lstStyle>
            <a:lvl1pPr>
              <a:defRPr/>
            </a:lvl1pPr>
          </a:lstStyle>
          <a:p>
            <a:pPr>
              <a:defRPr/>
            </a:pPr>
            <a:fld id="{3DE85C82-9B84-4259-8555-C2B744E5287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99078">
                        <a14:foregroundMark x1="43779" y1="64465" x2="44547" y2="66667"/>
                        <a14:foregroundMark x1="48541" y1="63679" x2="48694" y2="64465"/>
                        <a14:foregroundMark x1="54224" y1="64937" x2="53917" y2="66195"/>
                        <a14:foregroundMark x1="56682" y1="65252" x2="56836" y2="65881"/>
                        <a14:foregroundMark x1="16897" y1="25943" x2="17972" y2="26887"/>
                        <a14:foregroundMark x1="21045" y1="23113" x2="21659" y2="23270"/>
                        <a14:foregroundMark x1="25192" y1="13679" x2="26882" y2="13994"/>
                        <a14:foregroundMark x1="36098" y1="12736" x2="36406" y2="13208"/>
                        <a14:foregroundMark x1="43779" y1="11321" x2="44547" y2="9906"/>
                        <a14:foregroundMark x1="52842" y1="10535" x2="52074" y2="11321"/>
                        <a14:foregroundMark x1="60676" y1="10377" x2="59754" y2="11478"/>
                        <a14:foregroundMark x1="71889" y1="12736" x2="71275" y2="13836"/>
                        <a14:foregroundMark x1="80645" y1="17296" x2="80952" y2="18396"/>
                        <a14:foregroundMark x1="85100" y1="26730" x2="86175" y2="25786"/>
                        <a14:foregroundMark x1="87711" y1="28145" x2="86790" y2="29245"/>
                        <a14:foregroundMark x1="87097" y1="36635" x2="88479" y2="36164"/>
                        <a14:foregroundMark x1="90630" y1="42453" x2="91705" y2="42296"/>
                        <a14:foregroundMark x1="88326" y1="50157" x2="88018" y2="51415"/>
                        <a14:foregroundMark x1="90169" y1="56761" x2="91398" y2="56761"/>
                        <a14:foregroundMark x1="89862" y1="61321" x2="91091" y2="61635"/>
                        <a14:foregroundMark x1="81413" y1="76258" x2="82181" y2="77201"/>
                        <a14:foregroundMark x1="82181" y1="80346" x2="82796" y2="80503"/>
                        <a14:foregroundMark x1="72350" y1="83805" x2="72811" y2="84748"/>
                        <a14:foregroundMark x1="71582" y1="88679" x2="72811" y2="88050"/>
                        <a14:foregroundMark x1="69432" y1="85220" x2="69892" y2="86006"/>
                        <a14:foregroundMark x1="60983" y1="90409" x2="61444" y2="90566"/>
                        <a14:foregroundMark x1="46851" y1="91509" x2="47005" y2="92138"/>
                        <a14:foregroundMark x1="40092" y1="92925" x2="40092" y2="94025"/>
                        <a14:foregroundMark x1="32565" y1="88050" x2="33180" y2="88208"/>
                        <a14:foregroundMark x1="29800" y1="90881" x2="30415" y2="91195"/>
                        <a14:foregroundMark x1="20430" y1="80660" x2="21045" y2="80818"/>
                        <a14:foregroundMark x1="21966" y1="75943" x2="21813" y2="76887"/>
                        <a14:foregroundMark x1="25192" y1="80189" x2="24424" y2="80660"/>
                        <a14:foregroundMark x1="13210" y1="65566" x2="13057" y2="66509"/>
                        <a14:foregroundMark x1="10292" y1="57075" x2="11367" y2="56918"/>
                        <a14:foregroundMark x1="11367" y1="53616" x2="12135" y2="53931"/>
                        <a14:foregroundMark x1="10292" y1="45283" x2="11214" y2="44811"/>
                        <a14:foregroundMark x1="14286" y1="34906" x2="15361" y2="35377"/>
                        <a14:backgroundMark x1="19355" y1="82075" x2="19816" y2="82547"/>
                        <a14:backgroundMark x1="52842" y1="64465" x2="52688" y2="65094"/>
                        <a14:backgroundMark x1="57757" y1="64308" x2="57604" y2="64780"/>
                        <a14:backgroundMark x1="57604" y1="67610" x2="57450" y2="68082"/>
                        <a14:backgroundMark x1="68049" y1="86478" x2="68203" y2="86950"/>
                        <a14:backgroundMark x1="93241" y1="43239" x2="93395" y2="437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403207" y="159631"/>
            <a:ext cx="2695224" cy="248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1" y="480945"/>
            <a:ext cx="4202521" cy="18378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3439DF-601E-4866-9845-7EAFD6974AF3}"/>
              </a:ext>
            </a:extLst>
          </p:cNvPr>
          <p:cNvSpPr/>
          <p:nvPr userDrawn="1"/>
        </p:nvSpPr>
        <p:spPr>
          <a:xfrm>
            <a:off x="16076091" y="41821220"/>
            <a:ext cx="14022340" cy="760360"/>
          </a:xfrm>
          <a:prstGeom prst="rect">
            <a:avLst/>
          </a:prstGeom>
        </p:spPr>
        <p:txBody>
          <a:bodyPr wrap="square" lIns="97686" tIns="48843" rIns="97686" bIns="48843">
            <a:spAutoFit/>
          </a:bodyPr>
          <a:lstStyle/>
          <a:p>
            <a:pPr algn="l"/>
            <a:r>
              <a:rPr kumimoji="1" lang="en-US" altLang="ko-KR" sz="4300" b="1" i="1" u="none" strike="noStrike" kern="1200" baseline="0" dirty="0">
                <a:solidFill>
                  <a:schemeClr val="bg1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The 6</a:t>
            </a:r>
            <a:r>
              <a:rPr kumimoji="1" lang="en-US" altLang="ko-KR" sz="4300" b="1" i="1" u="none" strike="noStrike" kern="1200" baseline="30000" dirty="0">
                <a:solidFill>
                  <a:schemeClr val="bg1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th</a:t>
            </a:r>
            <a:r>
              <a:rPr kumimoji="1" lang="en-US" altLang="ko-KR" sz="4300" b="1" i="1" u="none" strike="noStrike" kern="1200" baseline="0" dirty="0">
                <a:solidFill>
                  <a:schemeClr val="bg1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 Precision Engineering Creativity Competition </a:t>
            </a:r>
            <a:endParaRPr lang="ko-KR" altLang="en-US" sz="4300" b="1" i="1" dirty="0">
              <a:solidFill>
                <a:schemeClr val="bg1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4879223" rtl="0" eaLnBrk="0" fontAlgn="base" latinLnBrk="1" hangingPunct="0">
        <a:spcBef>
          <a:spcPct val="0"/>
        </a:spcBef>
        <a:spcAft>
          <a:spcPct val="0"/>
        </a:spcAft>
        <a:defRPr sz="235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879223" rtl="0" eaLnBrk="0" fontAlgn="base" latinLnBrk="1" hangingPunct="0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4879223" rtl="0" eaLnBrk="0" fontAlgn="base" latinLnBrk="1" hangingPunct="0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4879223" rtl="0" eaLnBrk="0" fontAlgn="base" latinLnBrk="1" hangingPunct="0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4879223" rtl="0" eaLnBrk="0" fontAlgn="base" latinLnBrk="1" hangingPunct="0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1064073" algn="ctr" defTabSz="4880693" rtl="0" fontAlgn="base" latinLnBrk="1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2128142" algn="ctr" defTabSz="4880693" rtl="0" fontAlgn="base" latinLnBrk="1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3192215" algn="ctr" defTabSz="4880693" rtl="0" fontAlgn="base" latinLnBrk="1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4256287" algn="ctr" defTabSz="4880693" rtl="0" fontAlgn="base" latinLnBrk="1">
        <a:spcBef>
          <a:spcPct val="0"/>
        </a:spcBef>
        <a:spcAft>
          <a:spcPct val="0"/>
        </a:spcAft>
        <a:defRPr sz="235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1828225" indent="-1828225" algn="l" defTabSz="487922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7000" kern="1200">
          <a:solidFill>
            <a:schemeClr val="tx1"/>
          </a:solidFill>
          <a:latin typeface="+mn-lt"/>
          <a:ea typeface="+mn-ea"/>
          <a:cs typeface="+mn-cs"/>
        </a:defRPr>
      </a:lvl1pPr>
      <a:lvl2pPr marL="3963414" indent="-1524651" algn="l" defTabSz="487922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900" kern="1200">
          <a:solidFill>
            <a:schemeClr val="tx1"/>
          </a:solidFill>
          <a:latin typeface="+mn-lt"/>
          <a:ea typeface="+mn-ea"/>
          <a:cs typeface="+mn-cs"/>
        </a:defRPr>
      </a:lvl2pPr>
      <a:lvl3pPr marL="6101995" indent="-1217686" algn="l" defTabSz="487922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900" kern="1200">
          <a:solidFill>
            <a:schemeClr val="tx1"/>
          </a:solidFill>
          <a:latin typeface="+mn-lt"/>
          <a:ea typeface="+mn-ea"/>
          <a:cs typeface="+mn-cs"/>
        </a:defRPr>
      </a:lvl3pPr>
      <a:lvl4pPr marL="8544150" indent="-1217686" algn="l" defTabSz="487922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4pPr>
      <a:lvl5pPr marL="10988002" indent="-1217686" algn="l" defTabSz="487922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07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324" indent="-1220935" algn="l" defTabSz="4883752" rtl="0" eaLnBrk="1" latinLnBrk="1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6pPr>
      <a:lvl7pPr marL="15872200" indent="-1220935" algn="l" defTabSz="4883752" rtl="0" eaLnBrk="1" latinLnBrk="1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7pPr>
      <a:lvl8pPr marL="18314077" indent="-1220935" algn="l" defTabSz="4883752" rtl="0" eaLnBrk="1" latinLnBrk="1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8pPr>
      <a:lvl9pPr marL="20755957" indent="-1220935" algn="l" defTabSz="4883752" rtl="0" eaLnBrk="1" latinLnBrk="1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1pPr>
      <a:lvl2pPr marL="2441878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4883752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7325632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67509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2209383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651264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7093140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9535014" algn="l" defTabSz="4883752" rtl="0" eaLnBrk="1" latinLnBrk="1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C:\Users\Pil-Ho Lee\Desktop\영문상하_기계공학부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165" y="291464"/>
            <a:ext cx="2819657" cy="4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918" y="543402"/>
            <a:ext cx="4881547" cy="426961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08858" y="4323898"/>
            <a:ext cx="21458250" cy="0"/>
          </a:xfrm>
          <a:prstGeom prst="line">
            <a:avLst/>
          </a:prstGeom>
          <a:ln w="57150">
            <a:solidFill>
              <a:srgbClr val="74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08860" y="4323898"/>
            <a:ext cx="8065093" cy="0"/>
          </a:xfrm>
          <a:prstGeom prst="line">
            <a:avLst/>
          </a:prstGeom>
          <a:ln w="57150">
            <a:solidFill>
              <a:srgbClr val="2A8E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3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ctr" defTabSz="3028036" rtl="0" eaLnBrk="1" latinLnBrk="1" hangingPunct="1">
        <a:spcBef>
          <a:spcPct val="0"/>
        </a:spcBef>
        <a:buNone/>
        <a:defRPr sz="14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5513" indent="-1135513" algn="l" defTabSz="3028036" rtl="0" eaLnBrk="1" latinLnBrk="1" hangingPunct="1">
        <a:spcBef>
          <a:spcPct val="20000"/>
        </a:spcBef>
        <a:buFont typeface="Arial" pitchFamily="34" charset="0"/>
        <a:buChar char="•"/>
        <a:defRPr sz="10597" kern="1200">
          <a:solidFill>
            <a:schemeClr val="tx1"/>
          </a:solidFill>
          <a:latin typeface="+mn-lt"/>
          <a:ea typeface="+mn-ea"/>
          <a:cs typeface="+mn-cs"/>
        </a:defRPr>
      </a:lvl1pPr>
      <a:lvl2pPr marL="2460279" indent="-946261" algn="l" defTabSz="3028036" rtl="0" eaLnBrk="1" latinLnBrk="1" hangingPunct="1">
        <a:spcBef>
          <a:spcPct val="20000"/>
        </a:spcBef>
        <a:buFont typeface="Arial" pitchFamily="34" charset="0"/>
        <a:buChar char="–"/>
        <a:defRPr sz="9272" kern="1200">
          <a:solidFill>
            <a:schemeClr val="tx1"/>
          </a:solidFill>
          <a:latin typeface="+mn-lt"/>
          <a:ea typeface="+mn-ea"/>
          <a:cs typeface="+mn-cs"/>
        </a:defRPr>
      </a:lvl2pPr>
      <a:lvl3pPr marL="3785045" indent="-757009" algn="l" defTabSz="3028036" rtl="0" eaLnBrk="1" latinLnBrk="1" hangingPunct="1">
        <a:spcBef>
          <a:spcPct val="20000"/>
        </a:spcBef>
        <a:buFont typeface="Arial" pitchFamily="34" charset="0"/>
        <a:buChar char="•"/>
        <a:defRPr sz="7948" kern="1200">
          <a:solidFill>
            <a:schemeClr val="tx1"/>
          </a:solidFill>
          <a:latin typeface="+mn-lt"/>
          <a:ea typeface="+mn-ea"/>
          <a:cs typeface="+mn-cs"/>
        </a:defRPr>
      </a:lvl3pPr>
      <a:lvl4pPr marL="5299062" indent="-757009" algn="l" defTabSz="3028036" rtl="0" eaLnBrk="1" latinLnBrk="1" hangingPunct="1">
        <a:spcBef>
          <a:spcPct val="20000"/>
        </a:spcBef>
        <a:buFont typeface="Arial" pitchFamily="34" charset="0"/>
        <a:buChar char="–"/>
        <a:defRPr sz="6623" kern="1200">
          <a:solidFill>
            <a:schemeClr val="tx1"/>
          </a:solidFill>
          <a:latin typeface="+mn-lt"/>
          <a:ea typeface="+mn-ea"/>
          <a:cs typeface="+mn-cs"/>
        </a:defRPr>
      </a:lvl4pPr>
      <a:lvl5pPr marL="6813080" indent="-757009" algn="l" defTabSz="3028036" rtl="0" eaLnBrk="1" latinLnBrk="1" hangingPunct="1">
        <a:spcBef>
          <a:spcPct val="20000"/>
        </a:spcBef>
        <a:buFont typeface="Arial" pitchFamily="34" charset="0"/>
        <a:buChar char="»"/>
        <a:defRPr sz="6623" kern="1200">
          <a:solidFill>
            <a:schemeClr val="tx1"/>
          </a:solidFill>
          <a:latin typeface="+mn-lt"/>
          <a:ea typeface="+mn-ea"/>
          <a:cs typeface="+mn-cs"/>
        </a:defRPr>
      </a:lvl5pPr>
      <a:lvl6pPr marL="8327098" indent="-757009" algn="l" defTabSz="3028036" rtl="0" eaLnBrk="1" latinLnBrk="1" hangingPunct="1">
        <a:spcBef>
          <a:spcPct val="20000"/>
        </a:spcBef>
        <a:buFont typeface="Arial" pitchFamily="34" charset="0"/>
        <a:buChar char="•"/>
        <a:defRPr sz="6623" kern="1200">
          <a:solidFill>
            <a:schemeClr val="tx1"/>
          </a:solidFill>
          <a:latin typeface="+mn-lt"/>
          <a:ea typeface="+mn-ea"/>
          <a:cs typeface="+mn-cs"/>
        </a:defRPr>
      </a:lvl6pPr>
      <a:lvl7pPr marL="9841116" indent="-757009" algn="l" defTabSz="3028036" rtl="0" eaLnBrk="1" latinLnBrk="1" hangingPunct="1">
        <a:spcBef>
          <a:spcPct val="20000"/>
        </a:spcBef>
        <a:buFont typeface="Arial" pitchFamily="34" charset="0"/>
        <a:buChar char="•"/>
        <a:defRPr sz="6623" kern="1200">
          <a:solidFill>
            <a:schemeClr val="tx1"/>
          </a:solidFill>
          <a:latin typeface="+mn-lt"/>
          <a:ea typeface="+mn-ea"/>
          <a:cs typeface="+mn-cs"/>
        </a:defRPr>
      </a:lvl7pPr>
      <a:lvl8pPr marL="11355134" indent="-757009" algn="l" defTabSz="3028036" rtl="0" eaLnBrk="1" latinLnBrk="1" hangingPunct="1">
        <a:spcBef>
          <a:spcPct val="20000"/>
        </a:spcBef>
        <a:buFont typeface="Arial" pitchFamily="34" charset="0"/>
        <a:buChar char="•"/>
        <a:defRPr sz="6623" kern="1200">
          <a:solidFill>
            <a:schemeClr val="tx1"/>
          </a:solidFill>
          <a:latin typeface="+mn-lt"/>
          <a:ea typeface="+mn-ea"/>
          <a:cs typeface="+mn-cs"/>
        </a:defRPr>
      </a:lvl8pPr>
      <a:lvl9pPr marL="12869151" indent="-757009" algn="l" defTabSz="3028036" rtl="0" eaLnBrk="1" latinLnBrk="1" hangingPunct="1">
        <a:spcBef>
          <a:spcPct val="20000"/>
        </a:spcBef>
        <a:buFont typeface="Arial" pitchFamily="34" charset="0"/>
        <a:buChar char="•"/>
        <a:defRPr sz="66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1pPr>
      <a:lvl2pPr marL="1514018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2pPr>
      <a:lvl3pPr marL="3028036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3pPr>
      <a:lvl4pPr marL="4542053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056071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7570089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084107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0598125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112142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직사각형 38"/>
          <p:cNvSpPr>
            <a:spLocks noChangeArrowheads="1"/>
          </p:cNvSpPr>
          <p:nvPr/>
        </p:nvSpPr>
        <p:spPr bwMode="auto">
          <a:xfrm>
            <a:off x="378347" y="2380180"/>
            <a:ext cx="29163762" cy="224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2815" tIns="106407" rIns="212815" bIns="106407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FFC0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Development of an ANN and Transfer Learning-Based Quality Prediction Model in the Fused Deposition Modelling (FDM) Process</a:t>
            </a:r>
          </a:p>
        </p:txBody>
      </p:sp>
      <p:sp>
        <p:nvSpPr>
          <p:cNvPr id="13316" name="직사각형 39"/>
          <p:cNvSpPr>
            <a:spLocks noChangeArrowheads="1"/>
          </p:cNvSpPr>
          <p:nvPr/>
        </p:nvSpPr>
        <p:spPr bwMode="auto">
          <a:xfrm>
            <a:off x="2093598" y="5618611"/>
            <a:ext cx="26069417" cy="116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815" tIns="106407" rIns="212815" bIns="106407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700" b="1" dirty="0">
                <a:solidFill>
                  <a:schemeClr val="bg1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S. B. Choi*, B. C. Kim*, J. W. Seo*, C. Ahn*, H. Shin**, U. Cho**, S. W. Lee*†</a:t>
            </a:r>
            <a:endParaRPr lang="en-US" altLang="ko-KR" sz="4700" b="1" baseline="30000" dirty="0">
              <a:solidFill>
                <a:schemeClr val="bg1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317" name="직사각형 47"/>
          <p:cNvSpPr>
            <a:spLocks noChangeArrowheads="1"/>
          </p:cNvSpPr>
          <p:nvPr/>
        </p:nvSpPr>
        <p:spPr bwMode="auto">
          <a:xfrm>
            <a:off x="420559" y="6964230"/>
            <a:ext cx="29415501" cy="221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815" tIns="106407" rIns="212815" bIns="106407">
            <a:spAutoFit/>
          </a:bodyPr>
          <a:lstStyle/>
          <a:p>
            <a:pPr algn="ctr"/>
            <a:r>
              <a:rPr lang="en-US" altLang="ko-KR" sz="4300" dirty="0">
                <a:solidFill>
                  <a:schemeClr val="bg1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* School of Mechanical Engineering, Sungkyunkwan Univ., Suwon, Republic of Korea</a:t>
            </a:r>
          </a:p>
          <a:p>
            <a:pPr algn="ctr"/>
            <a:r>
              <a:rPr lang="en-US" altLang="ko-KR" sz="4300" dirty="0">
                <a:solidFill>
                  <a:schemeClr val="bg1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** Department of Mechanical Engineering, Sungkyunkwan Univ., Suwon, Republic of Korea</a:t>
            </a:r>
          </a:p>
          <a:p>
            <a:pPr algn="ctr"/>
            <a:r>
              <a:rPr lang="en-US" altLang="ko-KR" sz="44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†</a:t>
            </a:r>
            <a:r>
              <a:rPr lang="en-US" altLang="ko-KR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Corresponding Author: sangwonl@skku.edu</a:t>
            </a:r>
            <a:endParaRPr lang="ko-KR" alt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54388" y="9369922"/>
            <a:ext cx="14533200" cy="7356601"/>
          </a:xfrm>
          <a:prstGeom prst="roundRect">
            <a:avLst>
              <a:gd name="adj" fmla="val 2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9207" tIns="99603" rIns="199207" bIns="99603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54388" y="17137908"/>
            <a:ext cx="14533200" cy="6765287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9207" tIns="99603" rIns="199207" bIns="99603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438186" y="24310497"/>
            <a:ext cx="14533200" cy="17306533"/>
          </a:xfrm>
          <a:prstGeom prst="roundRect">
            <a:avLst>
              <a:gd name="adj" fmla="val 1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9207" tIns="99603" rIns="199207" bIns="99603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445558" y="17155790"/>
            <a:ext cx="14527571" cy="1139825"/>
          </a:xfrm>
          <a:prstGeom prst="rect">
            <a:avLst/>
          </a:prstGeom>
          <a:noFill/>
        </p:spPr>
        <p:txBody>
          <a:bodyPr wrap="square" lIns="199207" tIns="99603" rIns="199207" bIns="99603">
            <a:spAutoFit/>
          </a:bodyPr>
          <a:lstStyle/>
          <a:p>
            <a:pPr algn="ctr">
              <a:defRPr/>
            </a:pPr>
            <a:r>
              <a:rPr lang="en-US" altLang="ko-KR" sz="6100" b="1" spc="218" dirty="0">
                <a:solidFill>
                  <a:srgbClr val="002060"/>
                </a:solidFill>
                <a:latin typeface="Arial" pitchFamily="34" charset="0"/>
                <a:ea typeface="가을10" pitchFamily="18" charset="-127"/>
                <a:cs typeface="Arial" pitchFamily="34" charset="0"/>
              </a:rPr>
              <a:t>Objectives and Methods</a:t>
            </a:r>
          </a:p>
        </p:txBody>
      </p:sp>
      <p:sp>
        <p:nvSpPr>
          <p:cNvPr id="34" name="모서리가 둥근 직사각형 85">
            <a:extLst>
              <a:ext uri="{FF2B5EF4-FFF2-40B4-BE49-F238E27FC236}">
                <a16:creationId xmlns:a16="http://schemas.microsoft.com/office/drawing/2014/main" id="{B046BBF2-DEDF-414D-B88B-9BD981564E65}"/>
              </a:ext>
            </a:extLst>
          </p:cNvPr>
          <p:cNvSpPr/>
          <p:nvPr/>
        </p:nvSpPr>
        <p:spPr>
          <a:xfrm>
            <a:off x="15305111" y="9359496"/>
            <a:ext cx="14533200" cy="20364684"/>
          </a:xfrm>
          <a:prstGeom prst="roundRect">
            <a:avLst>
              <a:gd name="adj" fmla="val 1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9207" tIns="99603" rIns="199207" bIns="99603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6" name="모서리가 둥근 직사각형 86">
            <a:extLst>
              <a:ext uri="{FF2B5EF4-FFF2-40B4-BE49-F238E27FC236}">
                <a16:creationId xmlns:a16="http://schemas.microsoft.com/office/drawing/2014/main" id="{F6F69863-7F12-4F56-9296-867F7C0BD5B1}"/>
              </a:ext>
            </a:extLst>
          </p:cNvPr>
          <p:cNvSpPr/>
          <p:nvPr/>
        </p:nvSpPr>
        <p:spPr>
          <a:xfrm flipV="1">
            <a:off x="15311458" y="30189237"/>
            <a:ext cx="14594966" cy="11427791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9207" tIns="99603" rIns="199207" bIns="99603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6276CA-BE48-4AB3-87D8-7F728A602184}"/>
              </a:ext>
            </a:extLst>
          </p:cNvPr>
          <p:cNvSpPr txBox="1"/>
          <p:nvPr/>
        </p:nvSpPr>
        <p:spPr>
          <a:xfrm>
            <a:off x="445558" y="9431884"/>
            <a:ext cx="14470061" cy="1139825"/>
          </a:xfrm>
          <a:prstGeom prst="rect">
            <a:avLst/>
          </a:prstGeom>
          <a:noFill/>
        </p:spPr>
        <p:txBody>
          <a:bodyPr wrap="square" lIns="199207" tIns="99603" rIns="199207" bIns="99603">
            <a:spAutoFit/>
          </a:bodyPr>
          <a:lstStyle/>
          <a:p>
            <a:pPr algn="ctr">
              <a:defRPr/>
            </a:pPr>
            <a:r>
              <a:rPr lang="en-US" altLang="ko-KR" sz="6100" b="1" spc="218" dirty="0">
                <a:solidFill>
                  <a:srgbClr val="002060"/>
                </a:solidFill>
                <a:latin typeface="Arial" pitchFamily="34" charset="0"/>
                <a:ea typeface="가을10" pitchFamily="18" charset="-127"/>
                <a:cs typeface="Arial" pitchFamily="34" charset="0"/>
              </a:rPr>
              <a:t>Motivation and 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05D9F-B1C6-446D-B682-DF5FAEC18F1B}"/>
              </a:ext>
            </a:extLst>
          </p:cNvPr>
          <p:cNvSpPr txBox="1"/>
          <p:nvPr/>
        </p:nvSpPr>
        <p:spPr>
          <a:xfrm>
            <a:off x="410156" y="24329550"/>
            <a:ext cx="14505463" cy="1139870"/>
          </a:xfrm>
          <a:prstGeom prst="rect">
            <a:avLst/>
          </a:prstGeom>
          <a:noFill/>
        </p:spPr>
        <p:txBody>
          <a:bodyPr wrap="square" lIns="199207" tIns="99603" rIns="199207" bIns="99603">
            <a:spAutoFit/>
          </a:bodyPr>
          <a:lstStyle/>
          <a:p>
            <a:pPr algn="ctr">
              <a:defRPr/>
            </a:pPr>
            <a:r>
              <a:rPr lang="en-US" altLang="ko-KR" sz="6100" b="1" spc="218" dirty="0">
                <a:solidFill>
                  <a:srgbClr val="002060"/>
                </a:solidFill>
                <a:latin typeface="Arial" pitchFamily="34" charset="0"/>
                <a:ea typeface="가을10" pitchFamily="18" charset="-127"/>
                <a:cs typeface="Arial" pitchFamily="34" charset="0"/>
              </a:rPr>
              <a:t>Experiment and Data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39AD7-85E8-4B6E-A14F-3CBCD5FBA426}"/>
              </a:ext>
            </a:extLst>
          </p:cNvPr>
          <p:cNvSpPr txBox="1"/>
          <p:nvPr/>
        </p:nvSpPr>
        <p:spPr>
          <a:xfrm>
            <a:off x="15284450" y="9431884"/>
            <a:ext cx="14588602" cy="1139870"/>
          </a:xfrm>
          <a:prstGeom prst="rect">
            <a:avLst/>
          </a:prstGeom>
          <a:noFill/>
        </p:spPr>
        <p:txBody>
          <a:bodyPr wrap="square" lIns="199207" tIns="99603" rIns="199207" bIns="99603">
            <a:spAutoFit/>
          </a:bodyPr>
          <a:lstStyle/>
          <a:p>
            <a:pPr algn="ctr">
              <a:defRPr/>
            </a:pPr>
            <a:r>
              <a:rPr lang="en-US" altLang="ko-KR" sz="6100" b="1" spc="218" dirty="0">
                <a:solidFill>
                  <a:srgbClr val="002060"/>
                </a:solidFill>
                <a:latin typeface="Arial" pitchFamily="34" charset="0"/>
                <a:ea typeface="가을10" pitchFamily="18" charset="-127"/>
                <a:cs typeface="Arial" pitchFamily="34" charset="0"/>
              </a:rPr>
              <a:t>Quality Prediction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51624-8C06-49FB-B474-0637CE79E884}"/>
              </a:ext>
            </a:extLst>
          </p:cNvPr>
          <p:cNvSpPr txBox="1"/>
          <p:nvPr/>
        </p:nvSpPr>
        <p:spPr>
          <a:xfrm>
            <a:off x="16134645" y="30189238"/>
            <a:ext cx="12790487" cy="1139825"/>
          </a:xfrm>
          <a:prstGeom prst="rect">
            <a:avLst/>
          </a:prstGeom>
          <a:noFill/>
        </p:spPr>
        <p:txBody>
          <a:bodyPr lIns="199207" tIns="99603" rIns="199207" bIns="99603">
            <a:spAutoFit/>
          </a:bodyPr>
          <a:lstStyle/>
          <a:p>
            <a:pPr algn="ctr">
              <a:defRPr/>
            </a:pPr>
            <a:r>
              <a:rPr lang="en-US" altLang="ko-KR" sz="6100" b="1" spc="218" dirty="0">
                <a:solidFill>
                  <a:srgbClr val="002060"/>
                </a:solidFill>
                <a:latin typeface="Arial" pitchFamily="34" charset="0"/>
                <a:ea typeface="가을10" pitchFamily="18" charset="-127"/>
                <a:cs typeface="Arial" pitchFamily="34" charset="0"/>
              </a:rPr>
              <a:t>Conclusions and Future Works</a:t>
            </a:r>
          </a:p>
        </p:txBody>
      </p:sp>
      <p:sp>
        <p:nvSpPr>
          <p:cNvPr id="5" name="TextBox 56">
            <a:extLst>
              <a:ext uri="{FF2B5EF4-FFF2-40B4-BE49-F238E27FC236}">
                <a16:creationId xmlns:a16="http://schemas.microsoft.com/office/drawing/2014/main" id="{DC19D4F5-D298-4189-B384-72B2B2DF1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557" y="10585386"/>
            <a:ext cx="14515751" cy="62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latin typeface="Arial" pitchFamily="34" charset="0"/>
                <a:cs typeface="Arial" pitchFamily="34" charset="0"/>
              </a:rPr>
              <a:t>▪ Importance of FDM Quality Prediction in Composite material</a:t>
            </a:r>
            <a:endParaRPr lang="en-US" altLang="ko-KR" sz="40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Composite material FDM research ongoing across various industries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Quality prediction models needed for efficiency and cost savings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</a:t>
            </a:r>
            <a:r>
              <a:rPr lang="en-US" altLang="ko-KR" sz="3200" dirty="0">
                <a:latin typeface="Arial"/>
                <a:cs typeface="Arial"/>
                <a:sym typeface="Wingdings" panose="05000000000000000000" pitchFamily="2" charset="2"/>
              </a:rPr>
              <a:t>Current research only predicts quality for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single materials</a:t>
            </a:r>
            <a:br>
              <a:rPr lang="en-US" altLang="ko-KR" sz="3200" dirty="0">
                <a:latin typeface="Arial"/>
                <a:cs typeface="Arial"/>
              </a:rPr>
            </a:br>
            <a:r>
              <a:rPr lang="en-US" altLang="ko-KR" sz="3200" dirty="0">
                <a:latin typeface="Arial"/>
                <a:cs typeface="Arial"/>
              </a:rPr>
              <a:t>     </a:t>
            </a:r>
            <a:r>
              <a:rPr lang="en-US" altLang="ko-KR" sz="3200" dirty="0">
                <a:latin typeface="Arial"/>
                <a:cs typeface="Arial"/>
                <a:sym typeface="Wingdings" panose="05000000000000000000" pitchFamily="2" charset="2"/>
              </a:rPr>
              <a:t> Need a </a:t>
            </a:r>
            <a:r>
              <a:rPr lang="en-US" altLang="ko-KR" sz="3200" dirty="0">
                <a:latin typeface="Arial"/>
                <a:cs typeface="Arial"/>
              </a:rPr>
              <a:t>quality prediction model for FDM using </a:t>
            </a:r>
            <a:r>
              <a:rPr lang="en-US" altLang="ko-KR" sz="3200" b="1" dirty="0">
                <a:solidFill>
                  <a:srgbClr val="0070C0"/>
                </a:solidFill>
                <a:latin typeface="Arial"/>
                <a:cs typeface="Arial"/>
              </a:rPr>
              <a:t>composite materials </a:t>
            </a:r>
            <a:endParaRPr lang="en-US" altLang="ko-KR" sz="3200" dirty="0">
              <a:solidFill>
                <a:srgbClr val="0070C0"/>
              </a:solidFill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4000" dirty="0">
                <a:latin typeface="Arial" pitchFamily="34" charset="0"/>
                <a:cs typeface="Arial" pitchFamily="34" charset="0"/>
              </a:rPr>
              <a:t>▪ Data scarcity issue in the use of composite materials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Numerous combinations based on the proportion of constituent materials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  <a:sym typeface="Wingdings" panose="05000000000000000000" pitchFamily="2" charset="2"/>
              </a:rPr>
              <a:t>   - Generating data for all combinations is challenging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 </a:t>
            </a:r>
            <a:r>
              <a:rPr lang="en-US" altLang="ko-KR" sz="3200" dirty="0">
                <a:latin typeface="Arial"/>
                <a:cs typeface="Arial"/>
                <a:sym typeface="Wingdings" panose="05000000000000000000" pitchFamily="2" charset="2"/>
              </a:rPr>
              <a:t> Additional methods are needed to address the data scarcity issue</a:t>
            </a: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9DC2A615-322B-4305-B56E-0BB2CCC9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87" y="18163902"/>
            <a:ext cx="14545021" cy="54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latin typeface="Arial" pitchFamily="34" charset="0"/>
                <a:cs typeface="Arial" pitchFamily="34" charset="0"/>
              </a:rPr>
              <a:t>▪ Development of Quality Prediction Model using TL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Selection of materials for pre-training and transfer learning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Selection</a:t>
            </a:r>
            <a:r>
              <a:rPr lang="ko-KR" altLang="en-US" sz="3200" dirty="0">
                <a:latin typeface="Arial"/>
                <a:cs typeface="Arial"/>
              </a:rPr>
              <a:t> </a:t>
            </a:r>
            <a:r>
              <a:rPr lang="en-US" altLang="ko-KR" sz="3200" dirty="0">
                <a:latin typeface="Arial"/>
                <a:cs typeface="Arial"/>
              </a:rPr>
              <a:t>of</a:t>
            </a:r>
            <a:r>
              <a:rPr lang="ko-KR" altLang="en-US" sz="3200" dirty="0">
                <a:latin typeface="Arial"/>
                <a:cs typeface="Arial"/>
              </a:rPr>
              <a:t> </a:t>
            </a:r>
            <a:r>
              <a:rPr lang="en-US" altLang="ko-KR" sz="3200" dirty="0">
                <a:latin typeface="Arial"/>
                <a:cs typeface="Arial"/>
              </a:rPr>
              <a:t>printing parameters, and parameter ranges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</a:t>
            </a:r>
            <a:r>
              <a:rPr lang="en-US" altLang="ko-KR" sz="3200" kern="0" spc="-150" dirty="0">
                <a:latin typeface="Arial"/>
                <a:cs typeface="Arial"/>
              </a:rPr>
              <a:t>Selection and measurement of observation variables to measure quantified quality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Data collection using 3D printer and measurement tools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</a:t>
            </a:r>
            <a:r>
              <a:rPr lang="en-US" altLang="ko-KR" sz="3200" spc="-150" dirty="0">
                <a:latin typeface="Arial"/>
                <a:cs typeface="Arial"/>
              </a:rPr>
              <a:t>Training a pre-trained artificial neural network model using data from two materials</a:t>
            </a:r>
          </a:p>
          <a:p>
            <a:pPr>
              <a:lnSpc>
                <a:spcPct val="130000"/>
              </a:lnSpc>
            </a:pPr>
            <a:r>
              <a:rPr lang="en-US" altLang="ko-KR" sz="3200" spc="-150" dirty="0">
                <a:latin typeface="Arial"/>
                <a:cs typeface="Arial"/>
              </a:rPr>
              <a:t>   </a:t>
            </a:r>
            <a:r>
              <a:rPr lang="en-US" altLang="ko-KR" sz="3200" dirty="0">
                <a:latin typeface="Arial"/>
                <a:cs typeface="Arial"/>
              </a:rPr>
              <a:t>-  Transfer learning according to the number of trainable layers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Test and selection of the optimal prediction model </a:t>
            </a: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3BAA4C30-DBF7-448D-8D5F-02E41CFFD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57" y="25491887"/>
            <a:ext cx="14505463" cy="357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400" dirty="0">
                <a:latin typeface="Arial" pitchFamily="34" charset="0"/>
                <a:cs typeface="Arial" pitchFamily="34" charset="0"/>
              </a:rPr>
              <a:t>▪ </a:t>
            </a:r>
            <a:r>
              <a:rPr lang="en-US" altLang="ko-KR" sz="4000" dirty="0">
                <a:latin typeface="Arial" pitchFamily="34" charset="0"/>
                <a:cs typeface="Arial" pitchFamily="34" charset="0"/>
              </a:rPr>
              <a:t>Experimental setup for FDM process data acquisition</a:t>
            </a:r>
            <a:endParaRPr lang="en-US" altLang="ko-KR" sz="40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Material: ABS and PLA (for base-model), PETG (for transfer learning model)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Observed variable: Dimensional variation, Tensile Strength, Weight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Process variables: bed temperature, extruder temperature, layer thickness</a:t>
            </a:r>
            <a:r>
              <a:rPr lang="ko-KR" altLang="en-US" sz="3200" dirty="0">
                <a:latin typeface="Arial"/>
                <a:cs typeface="Arial"/>
              </a:rPr>
              <a:t> </a:t>
            </a:r>
            <a:endParaRPr lang="en-US" altLang="ko-KR" sz="3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ABS, PLA (3 factor 3 levels = 27case), PETG (2 factor 3 levels = 8case)</a:t>
            </a:r>
            <a:endParaRPr lang="en-US" altLang="ko-KR" sz="3200" kern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1522A406-0207-40E9-A20C-EAC3BA753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299" y="40935530"/>
            <a:ext cx="6145434" cy="70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test machine for tensile strength </a:t>
            </a:r>
          </a:p>
        </p:txBody>
      </p:sp>
      <p:sp>
        <p:nvSpPr>
          <p:cNvPr id="6" name="TextBox 56">
            <a:extLst>
              <a:ext uri="{FF2B5EF4-FFF2-40B4-BE49-F238E27FC236}">
                <a16:creationId xmlns:a16="http://schemas.microsoft.com/office/drawing/2014/main" id="{F86D043D-3763-4346-B063-D2F61F576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4450" y="31269358"/>
            <a:ext cx="14594966" cy="685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▪ Conclusions</a:t>
            </a:r>
            <a:endParaRPr lang="en-US" altLang="ko-KR" sz="40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</a:t>
            </a:r>
            <a:r>
              <a:rPr lang="en-US" altLang="ko-KR" sz="3200" spc="-150" dirty="0">
                <a:latin typeface="Arial"/>
                <a:cs typeface="Arial"/>
              </a:rPr>
              <a:t>Established process parameters for ABS, PLA, PETG and conducted printing</a:t>
            </a:r>
            <a:r>
              <a:rPr lang="en-US" altLang="ko-KR" sz="3200" dirty="0">
                <a:latin typeface="Arial"/>
                <a:cs typeface="Arial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Developed a pre-trained model using data from ABS and PLA (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Error: 3.6%</a:t>
            </a:r>
            <a:r>
              <a:rPr lang="en-US" altLang="ko-KR" sz="3200" dirty="0">
                <a:latin typeface="Arial"/>
                <a:cs typeface="Arial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- </a:t>
            </a:r>
            <a:r>
              <a:rPr lang="en-US" altLang="ko-KR" sz="3200" spc="-150" dirty="0">
                <a:latin typeface="Arial"/>
                <a:cs typeface="Arial"/>
              </a:rPr>
              <a:t>Enhanced and validated the pre-trained model using transfer  </a:t>
            </a:r>
            <a:r>
              <a:rPr lang="en-US" altLang="ko-KR" sz="3200" dirty="0">
                <a:latin typeface="Arial"/>
                <a:cs typeface="Arial"/>
              </a:rPr>
              <a:t>(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Error: 5.68%</a:t>
            </a:r>
            <a:r>
              <a:rPr lang="en-US" altLang="ko-KR" sz="3200" dirty="0">
                <a:latin typeface="Arial"/>
                <a:cs typeface="Arial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   </a:t>
            </a:r>
            <a:r>
              <a:rPr lang="ko-KR" altLang="en-US" sz="3200" dirty="0">
                <a:latin typeface="Arial"/>
                <a:cs typeface="Arial"/>
              </a:rPr>
              <a:t>→ </a:t>
            </a:r>
            <a:r>
              <a:rPr lang="en-US" altLang="ko-KR" sz="3200" dirty="0">
                <a:latin typeface="Arial"/>
                <a:cs typeface="Arial"/>
              </a:rPr>
              <a:t>Built a robust model capable of predicting quality with limited data </a:t>
            </a:r>
          </a:p>
          <a:p>
            <a:pPr>
              <a:lnSpc>
                <a:spcPct val="130000"/>
              </a:lnSpc>
            </a:pPr>
            <a:r>
              <a:rPr kumimoji="1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Arial" pitchFamily="34" charset="0"/>
              </a:rPr>
              <a:t>▪ Fu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Arial" pitchFamily="34" charset="0"/>
              </a:rPr>
              <a:t>ture </a:t>
            </a:r>
            <a:r>
              <a:rPr lang="en-US" altLang="ko-KR" sz="4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works</a:t>
            </a:r>
            <a:endParaRPr lang="en-US" altLang="ko-KR" sz="40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prstClr val="black"/>
                </a:solidFill>
                <a:latin typeface="Arial"/>
                <a:cs typeface="Arial"/>
              </a:rPr>
              <a:t>   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Arial"/>
              </a:rPr>
              <a:t>- </a:t>
            </a:r>
            <a:r>
              <a:rPr kumimoji="1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Arial"/>
              </a:rPr>
              <a:t>Exploring the potential to apply the same method to other materials beyond PETG</a:t>
            </a:r>
            <a:endParaRPr lang="en-US" altLang="ko-KR" sz="32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prstClr val="black"/>
                </a:solidFill>
                <a:latin typeface="Arial"/>
                <a:cs typeface="Arial"/>
              </a:rPr>
              <a:t>   - Generate quality prediction data based on this model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prstClr val="black"/>
                </a:solidFill>
                <a:latin typeface="Arial"/>
                <a:cs typeface="Arial"/>
              </a:rPr>
              <a:t>      </a:t>
            </a:r>
            <a:r>
              <a:rPr lang="ko-KR" altLang="en-US" sz="3200" dirty="0">
                <a:latin typeface="Arial"/>
                <a:cs typeface="Arial"/>
              </a:rPr>
              <a:t>→ </a:t>
            </a:r>
            <a:r>
              <a:rPr lang="en-US" altLang="ko-KR" sz="32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lang="en-US" altLang="ko-KR" sz="3200" dirty="0">
                <a:latin typeface="Arial"/>
                <a:cs typeface="Arial"/>
              </a:rPr>
              <a:t>evelop a model suggesting optimal material properties based on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      quality prediction data</a:t>
            </a:r>
            <a:endParaRPr kumimoji="1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Arial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8C14B7A-0347-431F-AC26-DF311927F714}"/>
              </a:ext>
            </a:extLst>
          </p:cNvPr>
          <p:cNvSpPr txBox="1"/>
          <p:nvPr/>
        </p:nvSpPr>
        <p:spPr>
          <a:xfrm>
            <a:off x="378347" y="3306955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Material properties of ABS, PLA and PETG</a:t>
            </a:r>
            <a:endParaRPr lang="ko-KR" alt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00C2B2EF-F39C-4E60-BABE-9592DCF1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9195" y="10585386"/>
            <a:ext cx="14871383" cy="669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latin typeface="Arial" pitchFamily="34" charset="0"/>
                <a:cs typeface="Arial" pitchFamily="34" charset="0"/>
              </a:rPr>
              <a:t>▪ Pre-Training model using PLA and ABS (Base-model)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Model structure: input layer(9 node) - 3</a:t>
            </a:r>
            <a:r>
              <a:rPr lang="ko-KR" altLang="en-US" sz="3200" dirty="0">
                <a:latin typeface="Arial"/>
                <a:cs typeface="Arial"/>
              </a:rPr>
              <a:t> </a:t>
            </a:r>
            <a:r>
              <a:rPr lang="en-US" altLang="ko-KR" sz="3200" dirty="0">
                <a:latin typeface="Arial"/>
                <a:cs typeface="Arial"/>
              </a:rPr>
              <a:t>Hidden Layers - output</a:t>
            </a:r>
            <a:r>
              <a:rPr lang="ko-KR" altLang="en-US" sz="3200" dirty="0">
                <a:latin typeface="Arial"/>
                <a:cs typeface="Arial"/>
              </a:rPr>
              <a:t> </a:t>
            </a:r>
            <a:r>
              <a:rPr lang="en-US" altLang="ko-KR" sz="3200" dirty="0">
                <a:latin typeface="Arial"/>
                <a:cs typeface="Arial"/>
              </a:rPr>
              <a:t>layer(3 node)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Input layers: 3 </a:t>
            </a:r>
            <a:r>
              <a:rPr lang="en-US" altLang="ko-KR" sz="3200" b="1" dirty="0">
                <a:solidFill>
                  <a:srgbClr val="0070C0"/>
                </a:solidFill>
                <a:latin typeface="Arial"/>
                <a:cs typeface="Arial"/>
              </a:rPr>
              <a:t>process variables </a:t>
            </a:r>
            <a:r>
              <a:rPr lang="en-US" altLang="ko-KR" sz="3200" dirty="0">
                <a:latin typeface="Arial"/>
                <a:cs typeface="Arial"/>
              </a:rPr>
              <a:t>and 6 </a:t>
            </a:r>
            <a:r>
              <a:rPr lang="en-US" altLang="ko-KR" sz="3200" b="1" dirty="0">
                <a:solidFill>
                  <a:srgbClr val="0070C0"/>
                </a:solidFill>
                <a:latin typeface="Arial"/>
                <a:cs typeface="Arial"/>
              </a:rPr>
              <a:t>material properties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Output layer: tensile strength, weight, and dimensional accuracy     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Data: ABS + PLA data, 8:2 Train-Test Split (train: 108+108, test: 27+27)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</a:t>
            </a:r>
            <a:r>
              <a:rPr lang="en-US" altLang="ko-KR" sz="3200" spc="-150" dirty="0">
                <a:latin typeface="Arial"/>
                <a:cs typeface="Arial"/>
              </a:rPr>
              <a:t>Loss function: Each observed variable has a </a:t>
            </a:r>
            <a:r>
              <a:rPr lang="en-US" altLang="ko-KR" sz="3200" b="1" spc="-150" dirty="0">
                <a:solidFill>
                  <a:srgbClr val="FF0000"/>
                </a:solidFill>
                <a:latin typeface="Arial"/>
                <a:cs typeface="Arial"/>
              </a:rPr>
              <a:t>different dimension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   </a:t>
            </a:r>
            <a:r>
              <a:rPr lang="ko-KR" altLang="en-US" sz="3200" dirty="0">
                <a:latin typeface="Arial"/>
                <a:cs typeface="Arial"/>
              </a:rPr>
              <a:t>→ </a:t>
            </a:r>
            <a:r>
              <a:rPr lang="en-US" altLang="ko-KR" sz="3200" b="1" spc="-150" dirty="0">
                <a:solidFill>
                  <a:srgbClr val="0070C0"/>
                </a:solidFill>
                <a:latin typeface="Arial"/>
                <a:cs typeface="Arial"/>
              </a:rPr>
              <a:t> MAPE</a:t>
            </a:r>
            <a:r>
              <a:rPr lang="en-US" altLang="ko-KR" sz="3200" spc="-150" dirty="0">
                <a:latin typeface="Arial"/>
                <a:cs typeface="Arial"/>
              </a:rPr>
              <a:t> for tensile strength and weight, </a:t>
            </a:r>
            <a:r>
              <a:rPr lang="en-US" altLang="ko-KR" sz="3200" b="1" spc="-150" dirty="0">
                <a:solidFill>
                  <a:srgbClr val="0070C0"/>
                </a:solidFill>
                <a:latin typeface="Arial"/>
                <a:cs typeface="Arial"/>
              </a:rPr>
              <a:t>MAE </a:t>
            </a:r>
            <a:r>
              <a:rPr lang="en-US" altLang="ko-KR" sz="3200" spc="-150" dirty="0">
                <a:latin typeface="Arial"/>
                <a:cs typeface="Arial"/>
              </a:rPr>
              <a:t>for dimensional accuracy</a:t>
            </a: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  <a:cs typeface="Arial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  <a:cs typeface="Arial"/>
              </a:rPr>
              <a:t>   - Hyperparameters: number of neurons in each hidden layer and learning rate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  <a:cs typeface="Arial"/>
              </a:rPr>
              <a:t>   </a:t>
            </a:r>
            <a:r>
              <a:rPr lang="en-US" altLang="ko-KR" sz="3200" dirty="0">
                <a:latin typeface="Arial"/>
                <a:cs typeface="Arial"/>
              </a:rPr>
              <a:t>- Conducted hyperparameter optimization using grid search (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Error: 3.60%</a:t>
            </a:r>
            <a:r>
              <a:rPr lang="en-US" altLang="ko-KR" sz="3200" dirty="0">
                <a:latin typeface="Arial"/>
                <a:cs typeface="Arial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 </a:t>
            </a:r>
            <a:r>
              <a:rPr lang="ko-KR" altLang="en-US" sz="3200" dirty="0">
                <a:latin typeface="Arial"/>
                <a:cs typeface="Arial"/>
              </a:rPr>
              <a:t>→ </a:t>
            </a:r>
            <a:r>
              <a:rPr lang="en-US" altLang="ko-KR" sz="3200" dirty="0">
                <a:latin typeface="Arial"/>
                <a:cs typeface="Arial"/>
                <a:sym typeface="Wingdings" panose="05000000000000000000" pitchFamily="2" charset="2"/>
              </a:rPr>
              <a:t>Best model: Learning</a:t>
            </a:r>
            <a:r>
              <a:rPr lang="ko-KR" altLang="en-US" sz="3200" dirty="0"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altLang="ko-KR" sz="3200" dirty="0">
                <a:latin typeface="Arial"/>
                <a:cs typeface="Arial"/>
                <a:sym typeface="Wingdings" panose="05000000000000000000" pitchFamily="2" charset="2"/>
              </a:rPr>
              <a:t>rate = </a:t>
            </a:r>
            <a:r>
              <a:rPr lang="en-US" altLang="ko-KR" sz="3200" b="1" dirty="0">
                <a:solidFill>
                  <a:srgbClr val="0070C0"/>
                </a:solidFill>
                <a:latin typeface="Arial"/>
                <a:cs typeface="Arial"/>
                <a:sym typeface="Wingdings" panose="05000000000000000000" pitchFamily="2" charset="2"/>
              </a:rPr>
              <a:t>0.01, </a:t>
            </a:r>
            <a:r>
              <a:rPr lang="en-US" altLang="ko-KR" sz="3200" b="1" dirty="0">
                <a:solidFill>
                  <a:srgbClr val="0070C0"/>
                </a:solidFill>
                <a:latin typeface="Arial"/>
                <a:cs typeface="Arial"/>
              </a:rPr>
              <a:t>N1 = 30, N2 = 30, N3 = 10 </a:t>
            </a: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00C2B2EF-F39C-4E60-BABE-9592DCF1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9195" y="21044222"/>
            <a:ext cx="14567229" cy="477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latin typeface="Arial" pitchFamily="34" charset="0"/>
                <a:cs typeface="Arial" pitchFamily="34" charset="0"/>
              </a:rPr>
              <a:t>▪ PETG Quality Prediction Model using Transfer Learning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Data: PETG data, 2:1 Train-Test split (train: 16, test: 8)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Making 3 transfer learning model according to </a:t>
            </a:r>
            <a:r>
              <a:rPr lang="en-US" altLang="ko-KR" sz="3200" b="1" dirty="0">
                <a:solidFill>
                  <a:srgbClr val="0070C0"/>
                </a:solidFill>
                <a:latin typeface="Arial"/>
                <a:cs typeface="Arial"/>
              </a:rPr>
              <a:t>number of trainable layers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  </a:t>
            </a:r>
            <a:r>
              <a:rPr lang="ko-KR" altLang="en-US" sz="3200" dirty="0">
                <a:latin typeface="Arial"/>
                <a:cs typeface="Arial"/>
              </a:rPr>
              <a:t>→  </a:t>
            </a:r>
            <a:r>
              <a:rPr lang="en-US" altLang="ko-KR" sz="3200" dirty="0">
                <a:latin typeface="Arial"/>
                <a:cs typeface="Arial"/>
              </a:rPr>
              <a:t>Hidden layer2,3 + Classifier vs Hidden layer3 + Classifier vs Classifier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Fine-tuning and validation for each model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</a:t>
            </a:r>
            <a:r>
              <a:rPr lang="ko-KR" altLang="en-US" sz="3200" dirty="0">
                <a:latin typeface="Arial"/>
                <a:cs typeface="Arial"/>
              </a:rPr>
              <a:t> </a:t>
            </a:r>
            <a:r>
              <a:rPr lang="en-US" altLang="ko-KR" sz="3200" dirty="0">
                <a:latin typeface="Arial"/>
                <a:cs typeface="Arial"/>
              </a:rPr>
              <a:t>Best model: Hidden layer3 + Classifier (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Error:</a:t>
            </a:r>
            <a:r>
              <a:rPr lang="ko-KR" altLang="en-US" sz="3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ko-KR" sz="3200" b="1" dirty="0">
                <a:solidFill>
                  <a:srgbClr val="FF0000"/>
                </a:solidFill>
                <a:latin typeface="Arial"/>
                <a:cs typeface="Arial"/>
              </a:rPr>
              <a:t>5.68%</a:t>
            </a:r>
            <a:r>
              <a:rPr lang="en-US" altLang="ko-KR" sz="3200" dirty="0">
                <a:latin typeface="Arial"/>
                <a:cs typeface="Arial"/>
              </a:rPr>
              <a:t>)</a:t>
            </a:r>
            <a:endParaRPr lang="ko-KR" altLang="en-US" sz="3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Arial"/>
                <a:cs typeface="Arial"/>
              </a:rPr>
              <a:t>       → </a:t>
            </a:r>
            <a:r>
              <a:rPr lang="en-US" altLang="ko-KR" sz="3200" dirty="0">
                <a:latin typeface="Arial"/>
                <a:cs typeface="Arial"/>
              </a:rPr>
              <a:t>Similar performance to the base-model with 24 small data sets</a:t>
            </a: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EB7197DD-BF02-4E8A-BB3C-D19800A1D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812" y="20396150"/>
            <a:ext cx="7665145" cy="70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i="1" dirty="0"/>
              <a:t>Model Architecture of base-model</a:t>
            </a:r>
            <a:endParaRPr lang="ko-KR" altLang="en-US" i="1" dirty="0"/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F7BD38AA-0B32-4091-BAD8-BEECA6475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00" y="33534587"/>
            <a:ext cx="14505463" cy="349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latin typeface="Arial" pitchFamily="34" charset="0"/>
                <a:cs typeface="Arial" pitchFamily="34" charset="0"/>
              </a:rPr>
              <a:t>▪ Experimental Data</a:t>
            </a:r>
            <a:r>
              <a:rPr lang="ko-KR" altLang="en-US" sz="4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4000" dirty="0">
                <a:latin typeface="Arial" pitchFamily="34" charset="0"/>
                <a:cs typeface="Arial" pitchFamily="34" charset="0"/>
              </a:rPr>
              <a:t>Collection and Measurement </a:t>
            </a:r>
            <a:endParaRPr lang="en-US" altLang="ko-KR" sz="40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Use a 3D printer to print ABS and PLA 5 times, PETG 3 times 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/>
                <a:cs typeface="Arial"/>
              </a:rPr>
              <a:t>   - Measurement of Dimensions, tensile strength, and weight</a:t>
            </a: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 pitchFamily="34" charset="0"/>
                <a:cs typeface="Arial" pitchFamily="34" charset="0"/>
              </a:rPr>
              <a:t>   - Convert dimensions to </a:t>
            </a:r>
            <a:r>
              <a:rPr lang="en-US" altLang="ko-KR" sz="32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one average relative error </a:t>
            </a:r>
            <a:r>
              <a:rPr lang="en-US" altLang="ko-KR" sz="3200" dirty="0">
                <a:latin typeface="Arial" pitchFamily="34" charset="0"/>
                <a:cs typeface="Arial" pitchFamily="34" charset="0"/>
              </a:rPr>
              <a:t>per measurement point</a:t>
            </a:r>
            <a:endParaRPr lang="en-US" altLang="ko-KR" sz="3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altLang="ko-KR" sz="3200" dirty="0">
                <a:latin typeface="Arial"/>
                <a:cs typeface="Arial"/>
              </a:rPr>
              <a:t>- Collecting 294 experimental data: PLA (135), ABS (135) and PETG (24)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91975189-0A3D-4A10-9F60-08E6C151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4843" y="20396150"/>
            <a:ext cx="6072269" cy="70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i="1" dirty="0"/>
              <a:t>Hyperparameters for base-model  </a:t>
            </a:r>
          </a:p>
        </p:txBody>
      </p:sp>
      <p:sp>
        <p:nvSpPr>
          <p:cNvPr id="62" name="TextBox 56">
            <a:extLst>
              <a:ext uri="{FF2B5EF4-FFF2-40B4-BE49-F238E27FC236}">
                <a16:creationId xmlns:a16="http://schemas.microsoft.com/office/drawing/2014/main" id="{82805D02-0D5B-4E3A-8851-0E838E1C2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6011" y="29054210"/>
            <a:ext cx="8148783" cy="70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i="1" dirty="0"/>
              <a:t>Fine tuning for each transfer learning model</a:t>
            </a:r>
          </a:p>
        </p:txBody>
      </p:sp>
      <p:sp>
        <p:nvSpPr>
          <p:cNvPr id="63" name="TextBox 56">
            <a:extLst>
              <a:ext uri="{FF2B5EF4-FFF2-40B4-BE49-F238E27FC236}">
                <a16:creationId xmlns:a16="http://schemas.microsoft.com/office/drawing/2014/main" id="{3693BC97-3223-40D2-B250-7A55FA010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4016" y="28461046"/>
            <a:ext cx="6077571" cy="126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i="1" dirty="0"/>
              <a:t>The performance for each transfer learning model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45671A-2F9F-39D9-D593-447E8698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43" y="29253134"/>
            <a:ext cx="5241408" cy="3818336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F8DD50A-5E0D-D113-AB93-D580540F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562923" y="37042896"/>
            <a:ext cx="3314431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8198760-928A-203A-CF77-3D9E6557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87" y="37174014"/>
            <a:ext cx="4372820" cy="38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1AA650D-31A6-2320-A466-334075CD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"/>
          <a:stretch/>
        </p:blipFill>
        <p:spPr bwMode="auto">
          <a:xfrm>
            <a:off x="15995949" y="17155790"/>
            <a:ext cx="6416846" cy="32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27ACC2-5A33-C377-DE0B-E113FF88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891" y="17495736"/>
            <a:ext cx="5578201" cy="26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>
            <a:extLst>
              <a:ext uri="{FF2B5EF4-FFF2-40B4-BE49-F238E27FC236}">
                <a16:creationId xmlns:a16="http://schemas.microsoft.com/office/drawing/2014/main" id="{DA6EB84C-6E63-956B-EF9E-55FAE3D1A4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7588" y="21251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E102B8D-FD81-F1F4-DE78-04BC3CA6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191" y="25735906"/>
            <a:ext cx="6077572" cy="358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608C5C-A0B8-7002-F57C-EB753219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345" y="26588838"/>
            <a:ext cx="5812911" cy="17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839914-FF9F-76BE-2A94-E6B048B5FF94}"/>
              </a:ext>
            </a:extLst>
          </p:cNvPr>
          <p:cNvSpPr/>
          <p:nvPr/>
        </p:nvSpPr>
        <p:spPr>
          <a:xfrm>
            <a:off x="17300227" y="41839742"/>
            <a:ext cx="324000" cy="734872"/>
          </a:xfrm>
          <a:prstGeom prst="rect">
            <a:avLst/>
          </a:prstGeom>
          <a:solidFill>
            <a:srgbClr val="0A2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8</a:t>
            </a:r>
            <a:endParaRPr lang="ko-KR" altLang="en-US" sz="4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2ED153-6C27-F401-BA68-CD371A5EF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419" y="29474408"/>
            <a:ext cx="6128214" cy="34511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EF9E11-A783-FB5F-AA50-8B2A93EE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5" y="37174014"/>
            <a:ext cx="3632172" cy="392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E43142-FEA4-0AAF-AF83-B9B3479C0C1F}"/>
              </a:ext>
            </a:extLst>
          </p:cNvPr>
          <p:cNvSpPr txBox="1"/>
          <p:nvPr/>
        </p:nvSpPr>
        <p:spPr>
          <a:xfrm>
            <a:off x="7723163" y="33069558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Case setup using full factorial design</a:t>
            </a:r>
            <a:endParaRPr lang="ko-KR" alt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BAA8D-B5D8-D171-96D7-7774BBAB35AA}"/>
              </a:ext>
            </a:extLst>
          </p:cNvPr>
          <p:cNvSpPr txBox="1"/>
          <p:nvPr/>
        </p:nvSpPr>
        <p:spPr>
          <a:xfrm>
            <a:off x="5346899" y="41115290"/>
            <a:ext cx="371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Measurement point</a:t>
            </a:r>
            <a:endParaRPr lang="ko-KR" alt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65F64-0F88-FAC3-6663-B181E7AE312D}"/>
              </a:ext>
            </a:extLst>
          </p:cNvPr>
          <p:cNvSpPr txBox="1"/>
          <p:nvPr/>
        </p:nvSpPr>
        <p:spPr>
          <a:xfrm>
            <a:off x="1199412" y="41070830"/>
            <a:ext cx="371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3d-printer </a:t>
            </a:r>
            <a:endParaRPr lang="ko-KR" alt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8798F966-50E7-7E49-F7EB-6B6A6C328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2518" y="40935530"/>
            <a:ext cx="11244933" cy="70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9166" tIns="99583" rIns="199166" bIns="99583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i="1" dirty="0"/>
              <a:t>Model framework of Physical Property Suggestion Model</a:t>
            </a:r>
          </a:p>
        </p:txBody>
      </p:sp>
      <p:pic>
        <p:nvPicPr>
          <p:cNvPr id="46" name="그림 4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DCC1963-A30F-B929-9236-F3F54D29EB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549" y="38254134"/>
            <a:ext cx="12188950" cy="2775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21991</TotalTime>
  <Words>822</Words>
  <Application>Microsoft Office PowerPoint</Application>
  <PresentationFormat>사용자 지정</PresentationFormat>
  <Paragraphs>75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굴림</vt:lpstr>
      <vt:lpstr>맑은 고딕</vt:lpstr>
      <vt:lpstr>Arial</vt:lpstr>
      <vt:lpstr>Office 테마</vt:lpstr>
      <vt:lpstr>3_디자인 사용자 지정</vt:lpstr>
      <vt:lpstr>PowerPoint 프레젠테이션</vt:lpstr>
    </vt:vector>
  </TitlesOfParts>
  <Company>웹포스터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사용자</dc:creator>
  <cp:lastModifiedBy>재원 서</cp:lastModifiedBy>
  <cp:revision>1241</cp:revision>
  <cp:lastPrinted>2016-10-05T05:00:51Z</cp:lastPrinted>
  <dcterms:created xsi:type="dcterms:W3CDTF">2005-11-13T02:27:33Z</dcterms:created>
  <dcterms:modified xsi:type="dcterms:W3CDTF">2023-11-15T05:29:49Z</dcterms:modified>
</cp:coreProperties>
</file>